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66" r:id="rId5"/>
    <p:sldId id="267" r:id="rId6"/>
    <p:sldId id="269" r:id="rId7"/>
    <p:sldId id="268" r:id="rId8"/>
    <p:sldId id="270" r:id="rId9"/>
    <p:sldId id="11016" r:id="rId10"/>
    <p:sldId id="11015" r:id="rId11"/>
    <p:sldId id="264" r:id="rId12"/>
    <p:sldId id="265" r:id="rId13"/>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dobe Clean SemiLight"/>
          <a:ea typeface="Adobe Clean SemiLight"/>
          <a:cs typeface="Adobe Clean Semi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ECD"/>
          </a:solidFill>
        </a:fill>
      </a:tcStyle>
    </a:wholeTbl>
    <a:band2H>
      <a:tcTxStyle/>
      <a:tcStyle>
        <a:tcBdr/>
        <a:fill>
          <a:solidFill>
            <a:srgbClr val="E6EFE7"/>
          </a:solidFill>
        </a:fill>
      </a:tcStyle>
    </a:band2H>
    <a:firstCol>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dobe Clean SemiLight"/>
          <a:ea typeface="Adobe Clean SemiLight"/>
          <a:cs typeface="Adobe Clean Semi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CCD9"/>
          </a:solidFill>
        </a:fill>
      </a:tcStyle>
    </a:wholeTbl>
    <a:band2H>
      <a:tcTxStyle/>
      <a:tcStyle>
        <a:tcBdr/>
        <a:fill>
          <a:solidFill>
            <a:srgbClr val="FAE7ED"/>
          </a:solidFill>
        </a:fill>
      </a:tcStyle>
    </a:band2H>
    <a:firstCol>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dobe Clean SemiLight"/>
          <a:ea typeface="Adobe Clean SemiLight"/>
          <a:cs typeface="Adobe Clean Semi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CACA"/>
          </a:solidFill>
        </a:fill>
      </a:tcStyle>
    </a:wholeTbl>
    <a:band2H>
      <a:tcTxStyle/>
      <a:tcStyle>
        <a:tcBdr/>
        <a:fill>
          <a:solidFill>
            <a:srgbClr val="FBE6E6"/>
          </a:solidFill>
        </a:fill>
      </a:tcStyle>
    </a:band2H>
    <a:firstCol>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dobe Clean SemiLight"/>
          <a:ea typeface="Adobe Clean SemiLight"/>
          <a:cs typeface="Adobe Clean Semi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dobe Clean SemiLight"/>
          <a:ea typeface="Adobe Clean SemiLight"/>
          <a:cs typeface="Adobe Clean Semi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dobe Clean SemiLight"/>
          <a:ea typeface="Adobe Clean SemiLight"/>
          <a:cs typeface="Adobe Clean SemiLigh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dobe Clean SemiLight"/>
          <a:ea typeface="Adobe Clean SemiLight"/>
          <a:cs typeface="Adobe Clean SemiLigh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dobe Clean SemiLight"/>
          <a:ea typeface="Adobe Clean SemiLight"/>
          <a:cs typeface="Adobe Clean Semi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dobe Clean SemiLight"/>
          <a:ea typeface="Adobe Clean SemiLight"/>
          <a:cs typeface="Adobe Clean Semi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dobe Clean SemiLight"/>
          <a:ea typeface="Adobe Clean SemiLight"/>
          <a:cs typeface="Adobe Clean Semi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dobe Clean SemiLight"/>
          <a:ea typeface="Adobe Clean SemiLight"/>
          <a:cs typeface="Adobe Clean Semi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dobe Clean SemiLight"/>
          <a:ea typeface="Adobe Clean SemiLight"/>
          <a:cs typeface="Adobe Clean SemiLigh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dobe Clean SemiLight"/>
          <a:ea typeface="Adobe Clean SemiLight"/>
          <a:cs typeface="Adobe Clean Semi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692"/>
  </p:normalViewPr>
  <p:slideViewPr>
    <p:cSldViewPr snapToGrid="0">
      <p:cViewPr varScale="1">
        <p:scale>
          <a:sx n="118" d="100"/>
          <a:sy n="118" d="100"/>
        </p:scale>
        <p:origin x="344"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xfrm>
            <a:off x="1143000" y="685800"/>
            <a:ext cx="4572000" cy="3429000"/>
          </a:xfrm>
          <a:prstGeom prst="rect">
            <a:avLst/>
          </a:prstGeom>
        </p:spPr>
        <p:txBody>
          <a:bodyPr/>
          <a:lstStyle/>
          <a:p>
            <a:endParaRPr/>
          </a:p>
        </p:txBody>
      </p:sp>
      <p:sp>
        <p:nvSpPr>
          <p:cNvPr id="290" name="Shape 2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a:t>Designer designs an object, object gets manufactured and starts existing in the real world, how does it rest on the ground?</a:t>
            </a:r>
          </a:p>
        </p:txBody>
      </p:sp>
    </p:spTree>
    <p:extLst>
      <p:ext uri="{BB962C8B-B14F-4D97-AF65-F5344CB8AC3E}">
        <p14:creationId xmlns:p14="http://schemas.microsoft.com/office/powerpoint/2010/main" val="169343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a:t>Can always do physical simulation. What if we don’t know how the object is being dropped or don’t know the physical environment. Intuitively and geometrically can talk about probabilities! Make the intuition exact!</a:t>
            </a:r>
          </a:p>
        </p:txBody>
      </p:sp>
    </p:spTree>
    <p:extLst>
      <p:ext uri="{BB962C8B-B14F-4D97-AF65-F5344CB8AC3E}">
        <p14:creationId xmlns:p14="http://schemas.microsoft.com/office/powerpoint/2010/main" val="332746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a:t>Brief pipeline </a:t>
            </a:r>
            <a:r>
              <a:rPr lang="en-US" dirty="0" err="1"/>
              <a:t>overveiw</a:t>
            </a:r>
            <a:endParaRPr lang="en-US" dirty="0"/>
          </a:p>
        </p:txBody>
      </p:sp>
    </p:spTree>
    <p:extLst>
      <p:ext uri="{BB962C8B-B14F-4D97-AF65-F5344CB8AC3E}">
        <p14:creationId xmlns:p14="http://schemas.microsoft.com/office/powerpoint/2010/main" val="574108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
    <p:spTree>
      <p:nvGrpSpPr>
        <p:cNvPr id="1" name=""/>
        <p:cNvGrpSpPr/>
        <p:nvPr/>
      </p:nvGrpSpPr>
      <p:grpSpPr>
        <a:xfrm>
          <a:off x="0" y="0"/>
          <a:ext cx="0" cy="0"/>
          <a:chOff x="0" y="0"/>
          <a:chExt cx="0" cy="0"/>
        </a:xfrm>
      </p:grpSpPr>
      <p:pic>
        <p:nvPicPr>
          <p:cNvPr id="15" name="Picture 3" descr="Picture 3"/>
          <p:cNvPicPr>
            <a:picLocks noChangeAspect="1"/>
          </p:cNvPicPr>
          <p:nvPr/>
        </p:nvPicPr>
        <p:blipFill>
          <a:blip r:embed="rId2"/>
          <a:stretch>
            <a:fillRect/>
          </a:stretch>
        </p:blipFill>
        <p:spPr>
          <a:xfrm>
            <a:off x="0" y="892"/>
            <a:ext cx="12188825" cy="6856216"/>
          </a:xfrm>
          <a:prstGeom prst="rect">
            <a:avLst/>
          </a:prstGeom>
          <a:ln w="12700">
            <a:miter lim="400000"/>
          </a:ln>
        </p:spPr>
      </p:pic>
      <p:sp>
        <p:nvSpPr>
          <p:cNvPr id="16" name="Title Text"/>
          <p:cNvSpPr txBox="1">
            <a:spLocks noGrp="1"/>
          </p:cNvSpPr>
          <p:nvPr>
            <p:ph type="title"/>
          </p:nvPr>
        </p:nvSpPr>
        <p:spPr>
          <a:xfrm>
            <a:off x="2203704" y="2798064"/>
            <a:ext cx="5916169" cy="1216153"/>
          </a:xfrm>
          <a:prstGeom prst="rect">
            <a:avLst/>
          </a:prstGeom>
        </p:spPr>
        <p:txBody>
          <a:bodyPr lIns="0" tIns="0" rIns="0" bIns="0" anchor="t">
            <a:normAutofit/>
          </a:bodyPr>
          <a:lstStyle>
            <a:lvl1pPr>
              <a:defRPr sz="3600">
                <a:solidFill>
                  <a:srgbClr val="FFFFFF"/>
                </a:solidFill>
              </a:defRPr>
            </a:lvl1pPr>
          </a:lstStyle>
          <a:p>
            <a:r>
              <a:t>Title Text</a:t>
            </a:r>
          </a:p>
        </p:txBody>
      </p:sp>
      <p:sp>
        <p:nvSpPr>
          <p:cNvPr id="17" name="Body Level One…"/>
          <p:cNvSpPr txBox="1">
            <a:spLocks noGrp="1"/>
          </p:cNvSpPr>
          <p:nvPr>
            <p:ph type="body" sz="quarter" idx="1"/>
          </p:nvPr>
        </p:nvSpPr>
        <p:spPr>
          <a:xfrm>
            <a:off x="2203704" y="4123942"/>
            <a:ext cx="5907024" cy="1078993"/>
          </a:xfrm>
          <a:prstGeom prst="rect">
            <a:avLst/>
          </a:prstGeom>
        </p:spPr>
        <p:txBody>
          <a:bodyPr lIns="0" tIns="0" rIns="0" bIns="0">
            <a:normAutofit/>
          </a:bodyPr>
          <a:lstStyle>
            <a:lvl1pPr marL="0" indent="0">
              <a:buClrTx/>
              <a:buSzTx/>
              <a:buNone/>
              <a:defRPr sz="2000" b="1">
                <a:solidFill>
                  <a:srgbClr val="FFFFFF"/>
                </a:solidFill>
                <a:latin typeface="Adobe Clean ExtraBold"/>
                <a:ea typeface="Adobe Clean ExtraBold"/>
                <a:cs typeface="Adobe Clean ExtraBold"/>
                <a:sym typeface="Adobe Clean ExtraBold"/>
              </a:defRPr>
            </a:lvl1pPr>
            <a:lvl2pPr marL="0" indent="544144">
              <a:buClrTx/>
              <a:buSzTx/>
              <a:buNone/>
              <a:defRPr sz="2000" b="1">
                <a:solidFill>
                  <a:srgbClr val="FFFFFF"/>
                </a:solidFill>
                <a:latin typeface="Adobe Clean ExtraBold"/>
                <a:ea typeface="Adobe Clean ExtraBold"/>
                <a:cs typeface="Adobe Clean ExtraBold"/>
                <a:sym typeface="Adobe Clean ExtraBold"/>
              </a:defRPr>
            </a:lvl2pPr>
            <a:lvl3pPr marL="0" indent="1088291">
              <a:buClrTx/>
              <a:buSzTx/>
              <a:buNone/>
              <a:defRPr sz="2000" b="1">
                <a:solidFill>
                  <a:srgbClr val="FFFFFF"/>
                </a:solidFill>
                <a:latin typeface="Adobe Clean ExtraBold"/>
                <a:ea typeface="Adobe Clean ExtraBold"/>
                <a:cs typeface="Adobe Clean ExtraBold"/>
                <a:sym typeface="Adobe Clean ExtraBold"/>
              </a:defRPr>
            </a:lvl3pPr>
            <a:lvl4pPr marL="0" indent="1632436">
              <a:buClrTx/>
              <a:buSzTx/>
              <a:buNone/>
              <a:defRPr sz="2000" b="1">
                <a:solidFill>
                  <a:srgbClr val="FFFFFF"/>
                </a:solidFill>
                <a:latin typeface="Adobe Clean ExtraBold"/>
                <a:ea typeface="Adobe Clean ExtraBold"/>
                <a:cs typeface="Adobe Clean ExtraBold"/>
                <a:sym typeface="Adobe Clean ExtraBold"/>
              </a:defRPr>
            </a:lvl4pPr>
            <a:lvl5pPr marL="0" indent="2176580">
              <a:buClrTx/>
              <a:buSzTx/>
              <a:buNone/>
              <a:defRPr sz="2000" b="1">
                <a:solidFill>
                  <a:srgbClr val="FFFFFF"/>
                </a:solidFill>
                <a:latin typeface="Adobe Clean ExtraBold"/>
                <a:ea typeface="Adobe Clean ExtraBold"/>
                <a:cs typeface="Adobe Clean ExtraBold"/>
                <a:sym typeface="Adobe Clean ExtraBold"/>
              </a:defRPr>
            </a:lvl5pPr>
          </a:lstStyle>
          <a:p>
            <a:r>
              <a:t>Body Level One</a:t>
            </a:r>
          </a:p>
          <a:p>
            <a:pPr lvl="1"/>
            <a:r>
              <a:t>Body Level Two</a:t>
            </a:r>
          </a:p>
          <a:p>
            <a:pPr lvl="2"/>
            <a:r>
              <a:t>Body Level Three</a:t>
            </a:r>
          </a:p>
          <a:p>
            <a:pPr lvl="3"/>
            <a:r>
              <a:t>Body Level Four</a:t>
            </a:r>
          </a:p>
          <a:p>
            <a:pPr lvl="4"/>
            <a:r>
              <a:t>Body Level Five</a:t>
            </a:r>
          </a:p>
        </p:txBody>
      </p:sp>
      <p:pic>
        <p:nvPicPr>
          <p:cNvPr id="18" name="Picture 9" descr="Picture 9"/>
          <p:cNvPicPr>
            <a:picLocks noChangeAspect="1"/>
          </p:cNvPicPr>
          <p:nvPr/>
        </p:nvPicPr>
        <p:blipFill>
          <a:blip r:embed="rId3"/>
          <a:stretch>
            <a:fillRect/>
          </a:stretch>
        </p:blipFill>
        <p:spPr>
          <a:xfrm>
            <a:off x="872597" y="2900170"/>
            <a:ext cx="713388" cy="980589"/>
          </a:xfrm>
          <a:prstGeom prst="rect">
            <a:avLst/>
          </a:prstGeom>
          <a:ln w="12700">
            <a:miter lim="400000"/>
          </a:ln>
        </p:spPr>
      </p:pic>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Community Mue Studio">
    <p:spTree>
      <p:nvGrpSpPr>
        <p:cNvPr id="1" name=""/>
        <p:cNvGrpSpPr/>
        <p:nvPr/>
      </p:nvGrpSpPr>
      <p:grpSpPr>
        <a:xfrm>
          <a:off x="0" y="0"/>
          <a:ext cx="0" cy="0"/>
          <a:chOff x="0" y="0"/>
          <a:chExt cx="0" cy="0"/>
        </a:xfrm>
      </p:grpSpPr>
      <p:pic>
        <p:nvPicPr>
          <p:cNvPr id="122" name="Picture 3" descr="Picture 3"/>
          <p:cNvPicPr>
            <a:picLocks noChangeAspect="1"/>
          </p:cNvPicPr>
          <p:nvPr/>
        </p:nvPicPr>
        <p:blipFill>
          <a:blip r:embed="rId2"/>
          <a:srcRect r="2"/>
          <a:stretch>
            <a:fillRect/>
          </a:stretch>
        </p:blipFill>
        <p:spPr>
          <a:xfrm>
            <a:off x="7163881" y="0"/>
            <a:ext cx="5024835" cy="6858000"/>
          </a:xfrm>
          <a:custGeom>
            <a:avLst/>
            <a:gdLst/>
            <a:ahLst/>
            <a:cxnLst>
              <a:cxn ang="0">
                <a:pos x="wd2" y="hd2"/>
              </a:cxn>
              <a:cxn ang="5400000">
                <a:pos x="wd2" y="hd2"/>
              </a:cxn>
              <a:cxn ang="10800000">
                <a:pos x="wd2" y="hd2"/>
              </a:cxn>
              <a:cxn ang="16200000">
                <a:pos x="wd2" y="hd2"/>
              </a:cxn>
            </a:cxnLst>
            <a:rect l="0" t="0" r="r" b="b"/>
            <a:pathLst>
              <a:path w="21600" h="21600" extrusionOk="0">
                <a:moveTo>
                  <a:pt x="12162" y="0"/>
                </a:moveTo>
                <a:lnTo>
                  <a:pt x="0" y="21600"/>
                </a:lnTo>
                <a:lnTo>
                  <a:pt x="21600" y="21600"/>
                </a:lnTo>
                <a:lnTo>
                  <a:pt x="21600" y="0"/>
                </a:lnTo>
                <a:lnTo>
                  <a:pt x="12162" y="0"/>
                </a:lnTo>
                <a:close/>
              </a:path>
            </a:pathLst>
          </a:custGeom>
          <a:ln w="12700">
            <a:miter lim="400000"/>
          </a:ln>
        </p:spPr>
      </p:pic>
      <p:sp>
        <p:nvSpPr>
          <p:cNvPr id="123" name="Title Text"/>
          <p:cNvSpPr txBox="1">
            <a:spLocks noGrp="1"/>
          </p:cNvSpPr>
          <p:nvPr>
            <p:ph type="title"/>
          </p:nvPr>
        </p:nvSpPr>
        <p:spPr>
          <a:xfrm>
            <a:off x="2203704" y="2798064"/>
            <a:ext cx="5916169" cy="1216153"/>
          </a:xfrm>
          <a:prstGeom prst="rect">
            <a:avLst/>
          </a:prstGeom>
        </p:spPr>
        <p:txBody>
          <a:bodyPr lIns="0" tIns="0" rIns="0" bIns="0" anchor="t">
            <a:normAutofit/>
          </a:bodyPr>
          <a:lstStyle>
            <a:lvl1pPr>
              <a:defRPr sz="3600"/>
            </a:lvl1pPr>
          </a:lstStyle>
          <a:p>
            <a:r>
              <a:t>Title Text</a:t>
            </a:r>
          </a:p>
        </p:txBody>
      </p:sp>
      <p:sp>
        <p:nvSpPr>
          <p:cNvPr id="124" name="Body Level One…"/>
          <p:cNvSpPr txBox="1">
            <a:spLocks noGrp="1"/>
          </p:cNvSpPr>
          <p:nvPr>
            <p:ph type="body" sz="quarter" idx="1"/>
          </p:nvPr>
        </p:nvSpPr>
        <p:spPr>
          <a:xfrm>
            <a:off x="2203704" y="4123942"/>
            <a:ext cx="5907024" cy="1078993"/>
          </a:xfrm>
          <a:prstGeom prst="rect">
            <a:avLst/>
          </a:prstGeom>
        </p:spPr>
        <p:txBody>
          <a:bodyPr lIns="0" tIns="0" rIns="0" bIns="0">
            <a:normAutofit/>
          </a:bodyPr>
          <a:lstStyle>
            <a:lvl1pPr marL="0" indent="0">
              <a:buClrTx/>
              <a:buSzTx/>
              <a:buNone/>
              <a:defRPr sz="2000" b="1">
                <a:solidFill>
                  <a:schemeClr val="accent6"/>
                </a:solidFill>
                <a:latin typeface="Adobe Clean ExtraBold"/>
                <a:ea typeface="Adobe Clean ExtraBold"/>
                <a:cs typeface="Adobe Clean ExtraBold"/>
                <a:sym typeface="Adobe Clean ExtraBold"/>
              </a:defRPr>
            </a:lvl1pPr>
            <a:lvl2pPr marL="0" indent="544144">
              <a:buClrTx/>
              <a:buSzTx/>
              <a:buNone/>
              <a:defRPr sz="2000" b="1">
                <a:solidFill>
                  <a:schemeClr val="accent6"/>
                </a:solidFill>
                <a:latin typeface="Adobe Clean ExtraBold"/>
                <a:ea typeface="Adobe Clean ExtraBold"/>
                <a:cs typeface="Adobe Clean ExtraBold"/>
                <a:sym typeface="Adobe Clean ExtraBold"/>
              </a:defRPr>
            </a:lvl2pPr>
            <a:lvl3pPr marL="0" indent="1088291">
              <a:buClrTx/>
              <a:buSzTx/>
              <a:buNone/>
              <a:defRPr sz="2000" b="1">
                <a:solidFill>
                  <a:schemeClr val="accent6"/>
                </a:solidFill>
                <a:latin typeface="Adobe Clean ExtraBold"/>
                <a:ea typeface="Adobe Clean ExtraBold"/>
                <a:cs typeface="Adobe Clean ExtraBold"/>
                <a:sym typeface="Adobe Clean ExtraBold"/>
              </a:defRPr>
            </a:lvl3pPr>
            <a:lvl4pPr marL="0" indent="1632436">
              <a:buClrTx/>
              <a:buSzTx/>
              <a:buNone/>
              <a:defRPr sz="2000" b="1">
                <a:solidFill>
                  <a:schemeClr val="accent6"/>
                </a:solidFill>
                <a:latin typeface="Adobe Clean ExtraBold"/>
                <a:ea typeface="Adobe Clean ExtraBold"/>
                <a:cs typeface="Adobe Clean ExtraBold"/>
                <a:sym typeface="Adobe Clean ExtraBold"/>
              </a:defRPr>
            </a:lvl4pPr>
            <a:lvl5pPr marL="0" indent="2176580">
              <a:buClrTx/>
              <a:buSzTx/>
              <a:buNone/>
              <a:defRPr sz="2000" b="1">
                <a:solidFill>
                  <a:schemeClr val="accent6"/>
                </a:solidFill>
                <a:latin typeface="Adobe Clean ExtraBold"/>
                <a:ea typeface="Adobe Clean ExtraBold"/>
                <a:cs typeface="Adobe Clean ExtraBold"/>
                <a:sym typeface="Adobe Clean ExtraBold"/>
              </a:defRPr>
            </a:lvl5pPr>
          </a:lstStyle>
          <a:p>
            <a:r>
              <a:t>Body Level One</a:t>
            </a:r>
          </a:p>
          <a:p>
            <a:pPr lvl="1"/>
            <a:r>
              <a:t>Body Level Two</a:t>
            </a:r>
          </a:p>
          <a:p>
            <a:pPr lvl="2"/>
            <a:r>
              <a:t>Body Level Three</a:t>
            </a:r>
          </a:p>
          <a:p>
            <a:pPr lvl="3"/>
            <a:r>
              <a:t>Body Level Four</a:t>
            </a:r>
          </a:p>
          <a:p>
            <a:pPr lvl="4"/>
            <a:r>
              <a:t>Body Level Five</a:t>
            </a:r>
          </a:p>
        </p:txBody>
      </p:sp>
      <p:pic>
        <p:nvPicPr>
          <p:cNvPr id="125" name="Picture 5" descr="Picture 5"/>
          <p:cNvPicPr>
            <a:picLocks noChangeAspect="1"/>
          </p:cNvPicPr>
          <p:nvPr/>
        </p:nvPicPr>
        <p:blipFill>
          <a:blip r:embed="rId3"/>
          <a:stretch>
            <a:fillRect/>
          </a:stretch>
        </p:blipFill>
        <p:spPr>
          <a:xfrm>
            <a:off x="872598" y="2900170"/>
            <a:ext cx="714125" cy="980589"/>
          </a:xfrm>
          <a:prstGeom prst="rect">
            <a:avLst/>
          </a:prstGeom>
          <a:ln w="12700">
            <a:miter lim="400000"/>
          </a:ln>
        </p:spPr>
      </p:pic>
      <p:pic>
        <p:nvPicPr>
          <p:cNvPr id="126" name="Picture 7" descr="Picture 7"/>
          <p:cNvPicPr>
            <a:picLocks noChangeAspect="1"/>
          </p:cNvPicPr>
          <p:nvPr/>
        </p:nvPicPr>
        <p:blipFill>
          <a:blip r:embed="rId4"/>
          <a:stretch>
            <a:fillRect/>
          </a:stretch>
        </p:blipFill>
        <p:spPr>
          <a:xfrm>
            <a:off x="10110623" y="6057432"/>
            <a:ext cx="1676598" cy="512065"/>
          </a:xfrm>
          <a:prstGeom prst="rect">
            <a:avLst/>
          </a:prstGeom>
          <a:ln w="12700">
            <a:miter lim="400000"/>
          </a:ln>
        </p:spPr>
      </p:pic>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White - Bottom Graphic">
    <p:spTree>
      <p:nvGrpSpPr>
        <p:cNvPr id="1" name=""/>
        <p:cNvGrpSpPr/>
        <p:nvPr/>
      </p:nvGrpSpPr>
      <p:grpSpPr>
        <a:xfrm>
          <a:off x="0" y="0"/>
          <a:ext cx="0" cy="0"/>
          <a:chOff x="0" y="0"/>
          <a:chExt cx="0" cy="0"/>
        </a:xfrm>
      </p:grpSpPr>
      <p:pic>
        <p:nvPicPr>
          <p:cNvPr id="134" name="Picture 9" descr="Picture 9"/>
          <p:cNvPicPr>
            <a:picLocks noChangeAspect="1"/>
          </p:cNvPicPr>
          <p:nvPr/>
        </p:nvPicPr>
        <p:blipFill>
          <a:blip r:embed="rId2"/>
          <a:stretch>
            <a:fillRect/>
          </a:stretch>
        </p:blipFill>
        <p:spPr>
          <a:xfrm>
            <a:off x="11696696" y="6528875"/>
            <a:ext cx="187409" cy="258056"/>
          </a:xfrm>
          <a:prstGeom prst="rect">
            <a:avLst/>
          </a:prstGeom>
          <a:ln w="12700">
            <a:miter lim="400000"/>
          </a:ln>
        </p:spPr>
      </p:pic>
      <p:sp>
        <p:nvSpPr>
          <p:cNvPr id="135"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800">
                <a:solidFill>
                  <a:srgbClr val="808080"/>
                </a:solidFill>
                <a:latin typeface="Adobe Clean"/>
                <a:ea typeface="Adobe Clean"/>
                <a:cs typeface="Adobe Clean"/>
                <a:sym typeface="Adobe Clean"/>
              </a:defRPr>
            </a:lvl1pPr>
          </a:lstStyle>
          <a:p>
            <a:r>
              <a:t>© 2024 Adobe. All Rights Reserved. Adobe Confidential.</a:t>
            </a:r>
          </a:p>
        </p:txBody>
      </p:sp>
      <p:sp>
        <p:nvSpPr>
          <p:cNvPr id="136" name="TextBox 187"/>
          <p:cNvSpPr txBox="1"/>
          <p:nvPr/>
        </p:nvSpPr>
        <p:spPr>
          <a:xfrm>
            <a:off x="2963354" y="-552842"/>
            <a:ext cx="169292"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1/4</a:t>
            </a:r>
          </a:p>
        </p:txBody>
      </p:sp>
      <p:sp>
        <p:nvSpPr>
          <p:cNvPr id="137" name="TextBox 188"/>
          <p:cNvSpPr txBox="1"/>
          <p:nvPr/>
        </p:nvSpPr>
        <p:spPr>
          <a:xfrm>
            <a:off x="6004391" y="-552842"/>
            <a:ext cx="189104"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2/4</a:t>
            </a:r>
          </a:p>
        </p:txBody>
      </p:sp>
      <p:sp>
        <p:nvSpPr>
          <p:cNvPr id="138" name="TextBox 189"/>
          <p:cNvSpPr txBox="1"/>
          <p:nvPr/>
        </p:nvSpPr>
        <p:spPr>
          <a:xfrm>
            <a:off x="9042459" y="-552842"/>
            <a:ext cx="189993"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3/4</a:t>
            </a:r>
          </a:p>
        </p:txBody>
      </p:sp>
      <p:sp>
        <p:nvSpPr>
          <p:cNvPr id="139"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1/2</a:t>
            </a:r>
          </a:p>
        </p:txBody>
      </p:sp>
      <p:sp>
        <p:nvSpPr>
          <p:cNvPr id="140" name="Straight Connector 191"/>
          <p:cNvSpPr/>
          <p:nvPr/>
        </p:nvSpPr>
        <p:spPr>
          <a:xfrm>
            <a:off x="8125884" y="-336412"/>
            <a:ext cx="1" cy="236136"/>
          </a:xfrm>
          <a:prstGeom prst="line">
            <a:avLst/>
          </a:prstGeom>
          <a:ln w="12700">
            <a:solidFill>
              <a:srgbClr val="C8C1E8"/>
            </a:solidFill>
            <a:tailEnd type="triangle"/>
          </a:ln>
        </p:spPr>
        <p:txBody>
          <a:bodyPr lIns="45719" rIns="45719"/>
          <a:lstStyle/>
          <a:p>
            <a:endParaRPr/>
          </a:p>
        </p:txBody>
      </p:sp>
      <p:sp>
        <p:nvSpPr>
          <p:cNvPr id="141" name="Straight Connector 192"/>
          <p:cNvSpPr/>
          <p:nvPr/>
        </p:nvSpPr>
        <p:spPr>
          <a:xfrm>
            <a:off x="4066278" y="-336412"/>
            <a:ext cx="1" cy="236136"/>
          </a:xfrm>
          <a:prstGeom prst="line">
            <a:avLst/>
          </a:prstGeom>
          <a:ln w="12700">
            <a:solidFill>
              <a:srgbClr val="C8C1E8"/>
            </a:solidFill>
            <a:tailEnd type="triangle"/>
          </a:ln>
        </p:spPr>
        <p:txBody>
          <a:bodyPr lIns="45719" rIns="45719"/>
          <a:lstStyle/>
          <a:p>
            <a:endParaRPr/>
          </a:p>
        </p:txBody>
      </p:sp>
      <p:sp>
        <p:nvSpPr>
          <p:cNvPr id="142" name="TextBox 193"/>
          <p:cNvSpPr txBox="1"/>
          <p:nvPr/>
        </p:nvSpPr>
        <p:spPr>
          <a:xfrm>
            <a:off x="8035117" y="-552842"/>
            <a:ext cx="185421"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A185B6"/>
                </a:solidFill>
                <a:latin typeface="Adobe Clean ExtraBold"/>
                <a:ea typeface="Adobe Clean ExtraBold"/>
                <a:cs typeface="Adobe Clean ExtraBold"/>
                <a:sym typeface="Adobe Clean ExtraBold"/>
              </a:defRPr>
            </a:lvl1pPr>
          </a:lstStyle>
          <a:p>
            <a:r>
              <a:t>2/3</a:t>
            </a:r>
          </a:p>
        </p:txBody>
      </p:sp>
      <p:sp>
        <p:nvSpPr>
          <p:cNvPr id="143" name="TextBox 194"/>
          <p:cNvSpPr txBox="1"/>
          <p:nvPr/>
        </p:nvSpPr>
        <p:spPr>
          <a:xfrm>
            <a:off x="3991675" y="-552842"/>
            <a:ext cx="165609"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A185B6"/>
                </a:solidFill>
                <a:latin typeface="Adobe Clean ExtraBold"/>
                <a:ea typeface="Adobe Clean ExtraBold"/>
                <a:cs typeface="Adobe Clean ExtraBold"/>
                <a:sym typeface="Adobe Clean ExtraBold"/>
              </a:defRPr>
            </a:lvl1pPr>
          </a:lstStyle>
          <a:p>
            <a:r>
              <a:t>1/3</a:t>
            </a:r>
          </a:p>
        </p:txBody>
      </p:sp>
      <p:sp>
        <p:nvSpPr>
          <p:cNvPr id="144" name="Straight Connector 195"/>
          <p:cNvSpPr/>
          <p:nvPr/>
        </p:nvSpPr>
        <p:spPr>
          <a:xfrm>
            <a:off x="3047206" y="-336412"/>
            <a:ext cx="1" cy="236136"/>
          </a:xfrm>
          <a:prstGeom prst="line">
            <a:avLst/>
          </a:prstGeom>
          <a:ln w="12700">
            <a:solidFill>
              <a:srgbClr val="C1D4E8"/>
            </a:solidFill>
            <a:tailEnd type="triangle"/>
          </a:ln>
        </p:spPr>
        <p:txBody>
          <a:bodyPr lIns="45719" rIns="45719"/>
          <a:lstStyle/>
          <a:p>
            <a:endParaRPr/>
          </a:p>
        </p:txBody>
      </p:sp>
      <p:sp>
        <p:nvSpPr>
          <p:cNvPr id="145" name="Straight Connector 196"/>
          <p:cNvSpPr/>
          <p:nvPr/>
        </p:nvSpPr>
        <p:spPr>
          <a:xfrm>
            <a:off x="6094412" y="-336412"/>
            <a:ext cx="1" cy="236136"/>
          </a:xfrm>
          <a:prstGeom prst="line">
            <a:avLst/>
          </a:prstGeom>
          <a:ln w="12700">
            <a:solidFill>
              <a:srgbClr val="C1D4E8"/>
            </a:solidFill>
            <a:tailEnd type="triangle"/>
          </a:ln>
        </p:spPr>
        <p:txBody>
          <a:bodyPr lIns="45719" rIns="45719"/>
          <a:lstStyle/>
          <a:p>
            <a:endParaRPr/>
          </a:p>
        </p:txBody>
      </p:sp>
      <p:sp>
        <p:nvSpPr>
          <p:cNvPr id="146" name="Straight Connector 197"/>
          <p:cNvSpPr/>
          <p:nvPr/>
        </p:nvSpPr>
        <p:spPr>
          <a:xfrm>
            <a:off x="9141618" y="-336412"/>
            <a:ext cx="1" cy="236136"/>
          </a:xfrm>
          <a:prstGeom prst="line">
            <a:avLst/>
          </a:prstGeom>
          <a:ln w="12700">
            <a:solidFill>
              <a:srgbClr val="C1D4E8"/>
            </a:solidFill>
            <a:tailEnd type="triangle"/>
          </a:ln>
        </p:spPr>
        <p:txBody>
          <a:bodyPr lIns="45719" rIns="45719"/>
          <a:lstStyle/>
          <a:p>
            <a:endParaRPr/>
          </a:p>
        </p:txBody>
      </p:sp>
      <p:sp>
        <p:nvSpPr>
          <p:cNvPr id="147" name="Straight Connector 198"/>
          <p:cNvSpPr/>
          <p:nvPr/>
        </p:nvSpPr>
        <p:spPr>
          <a:xfrm>
            <a:off x="-316729" y="3814762"/>
            <a:ext cx="229387" cy="1"/>
          </a:xfrm>
          <a:prstGeom prst="line">
            <a:avLst/>
          </a:prstGeom>
          <a:ln w="12700">
            <a:solidFill>
              <a:srgbClr val="C1D4E8"/>
            </a:solidFill>
            <a:tailEnd type="triangle"/>
          </a:ln>
        </p:spPr>
        <p:txBody>
          <a:bodyPr lIns="45719" rIns="45719"/>
          <a:lstStyle/>
          <a:p>
            <a:endParaRPr/>
          </a:p>
        </p:txBody>
      </p:sp>
      <p:sp>
        <p:nvSpPr>
          <p:cNvPr id="148" name="TextBox 215"/>
          <p:cNvSpPr txBox="1"/>
          <p:nvPr/>
        </p:nvSpPr>
        <p:spPr>
          <a:xfrm>
            <a:off x="181610" y="-549444"/>
            <a:ext cx="2229381"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b="1">
                <a:solidFill>
                  <a:srgbClr val="A6A6A6"/>
                </a:solidFill>
                <a:latin typeface="Adobe Clean ExtraBold"/>
                <a:ea typeface="Adobe Clean ExtraBold"/>
                <a:cs typeface="Adobe Clean ExtraBold"/>
                <a:sym typeface="Adobe Clean ExtraBold"/>
              </a:defRPr>
            </a:pPr>
            <a:r>
              <a:t>Turn on Guides to see the custom grid.</a:t>
            </a:r>
            <a:br/>
            <a:r>
              <a:rPr b="0">
                <a:latin typeface="Adobe Clean SemiLight"/>
                <a:ea typeface="Adobe Clean SemiLight"/>
                <a:cs typeface="Adobe Clean SemiLight"/>
                <a:sym typeface="Adobe Clean SemiLight"/>
              </a:rPr>
              <a:t>Mac: Control-option-command-G</a:t>
            </a:r>
            <a:br>
              <a:rPr b="0">
                <a:latin typeface="Adobe Clean SemiLight"/>
                <a:ea typeface="Adobe Clean SemiLight"/>
                <a:cs typeface="Adobe Clean SemiLight"/>
                <a:sym typeface="Adobe Clean SemiLight"/>
              </a:rPr>
            </a:br>
            <a:r>
              <a:rPr b="0">
                <a:latin typeface="Adobe Clean SemiLight"/>
                <a:ea typeface="Adobe Clean SemiLight"/>
                <a:cs typeface="Adobe Clean SemiLight"/>
                <a:sym typeface="Adobe Clean SemiLight"/>
              </a:rPr>
              <a:t>Win: Alt-F9 (or Alt-Fn-F9 on some laptops)</a:t>
            </a:r>
          </a:p>
        </p:txBody>
      </p:sp>
      <p:sp>
        <p:nvSpPr>
          <p:cNvPr id="149"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endParaRPr/>
          </a:p>
        </p:txBody>
      </p:sp>
      <p:sp>
        <p:nvSpPr>
          <p:cNvPr id="150"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endParaRPr/>
          </a:p>
        </p:txBody>
      </p:sp>
      <p:sp>
        <p:nvSpPr>
          <p:cNvPr id="151"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endParaRPr/>
          </a:p>
        </p:txBody>
      </p:sp>
      <p:sp>
        <p:nvSpPr>
          <p:cNvPr id="152"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Title</a:t>
            </a:r>
            <a:br/>
            <a:r>
              <a:t>area</a:t>
            </a:r>
          </a:p>
        </p:txBody>
      </p:sp>
      <p:sp>
        <p:nvSpPr>
          <p:cNvPr id="153"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Footer</a:t>
            </a:r>
            <a:br/>
            <a:r>
              <a:t>area</a:t>
            </a:r>
          </a:p>
        </p:txBody>
      </p:sp>
      <p:sp>
        <p:nvSpPr>
          <p:cNvPr id="154"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Content</a:t>
            </a:r>
            <a:br/>
            <a:r>
              <a:t>area</a:t>
            </a:r>
          </a:p>
        </p:txBody>
      </p:sp>
      <p:sp>
        <p:nvSpPr>
          <p:cNvPr id="155" name="Straight Connector 21"/>
          <p:cNvSpPr/>
          <p:nvPr/>
        </p:nvSpPr>
        <p:spPr>
          <a:xfrm>
            <a:off x="12335461" y="6440487"/>
            <a:ext cx="68542" cy="1"/>
          </a:xfrm>
          <a:prstGeom prst="line">
            <a:avLst/>
          </a:prstGeom>
          <a:ln w="12700">
            <a:solidFill>
              <a:srgbClr val="BFBFBF"/>
            </a:solidFill>
          </a:ln>
        </p:spPr>
        <p:txBody>
          <a:bodyPr lIns="45719" rIns="45719"/>
          <a:lstStyle/>
          <a:p>
            <a:endParaRPr/>
          </a:p>
        </p:txBody>
      </p:sp>
      <p:sp>
        <p:nvSpPr>
          <p:cNvPr id="156" name="Straight Connector 228"/>
          <p:cNvSpPr/>
          <p:nvPr/>
        </p:nvSpPr>
        <p:spPr>
          <a:xfrm>
            <a:off x="12335461" y="1193799"/>
            <a:ext cx="68542" cy="1"/>
          </a:xfrm>
          <a:prstGeom prst="line">
            <a:avLst/>
          </a:prstGeom>
          <a:ln w="12700">
            <a:solidFill>
              <a:srgbClr val="BFBFBF"/>
            </a:solidFill>
          </a:ln>
        </p:spPr>
        <p:txBody>
          <a:bodyPr lIns="45719" rIns="45719"/>
          <a:lstStyle/>
          <a:p>
            <a:endParaRPr/>
          </a:p>
        </p:txBody>
      </p:sp>
      <p:pic>
        <p:nvPicPr>
          <p:cNvPr id="157" name="Graphic 29" descr="Graphic 29"/>
          <p:cNvPicPr>
            <a:picLocks noChangeAspect="1"/>
          </p:cNvPicPr>
          <p:nvPr/>
        </p:nvPicPr>
        <p:blipFill>
          <a:blip r:embed="rId3"/>
          <a:stretch>
            <a:fillRect/>
          </a:stretch>
        </p:blipFill>
        <p:spPr>
          <a:xfrm>
            <a:off x="393211" y="6578475"/>
            <a:ext cx="566928" cy="147352"/>
          </a:xfrm>
          <a:prstGeom prst="rect">
            <a:avLst/>
          </a:prstGeom>
          <a:ln w="12700">
            <a:miter lim="400000"/>
          </a:ln>
        </p:spPr>
      </p:pic>
      <p:sp>
        <p:nvSpPr>
          <p:cNvPr id="158" name="Title Text"/>
          <p:cNvSpPr txBox="1">
            <a:spLocks noGrp="1"/>
          </p:cNvSpPr>
          <p:nvPr>
            <p:ph type="title"/>
          </p:nvPr>
        </p:nvSpPr>
        <p:spPr>
          <a:xfrm>
            <a:off x="304721" y="287506"/>
            <a:ext cx="11579384" cy="674519"/>
          </a:xfrm>
          <a:prstGeom prst="rect">
            <a:avLst/>
          </a:prstGeom>
        </p:spPr>
        <p:txBody>
          <a:bodyPr>
            <a:normAutofit/>
          </a:bodyPr>
          <a:lstStyle/>
          <a:p>
            <a:r>
              <a:t>Title Text</a:t>
            </a:r>
          </a:p>
        </p:txBody>
      </p:sp>
      <p:sp>
        <p:nvSpPr>
          <p:cNvPr id="159" name="Body Level One…"/>
          <p:cNvSpPr txBox="1">
            <a:spLocks noGrp="1"/>
          </p:cNvSpPr>
          <p:nvPr>
            <p:ph type="body" idx="1"/>
          </p:nvPr>
        </p:nvSpPr>
        <p:spPr>
          <a:xfrm>
            <a:off x="304721" y="1192212"/>
            <a:ext cx="11579384" cy="50292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60" name="Slide Number"/>
          <p:cNvSpPr txBox="1">
            <a:spLocks noGrp="1"/>
          </p:cNvSpPr>
          <p:nvPr>
            <p:ph type="sldNum" sz="quarter" idx="2"/>
          </p:nvPr>
        </p:nvSpPr>
        <p:spPr>
          <a:xfrm>
            <a:off x="5977143" y="6538668"/>
            <a:ext cx="234539" cy="23582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ck - Bottom Graphic">
    <p:spTree>
      <p:nvGrpSpPr>
        <p:cNvPr id="1" name=""/>
        <p:cNvGrpSpPr/>
        <p:nvPr/>
      </p:nvGrpSpPr>
      <p:grpSpPr>
        <a:xfrm>
          <a:off x="0" y="0"/>
          <a:ext cx="0" cy="0"/>
          <a:chOff x="0" y="0"/>
          <a:chExt cx="0" cy="0"/>
        </a:xfrm>
      </p:grpSpPr>
      <p:pic>
        <p:nvPicPr>
          <p:cNvPr id="167" name="Picture 9" descr="Picture 9"/>
          <p:cNvPicPr>
            <a:picLocks noChangeAspect="1"/>
          </p:cNvPicPr>
          <p:nvPr/>
        </p:nvPicPr>
        <p:blipFill>
          <a:blip r:embed="rId2"/>
          <a:stretch>
            <a:fillRect/>
          </a:stretch>
        </p:blipFill>
        <p:spPr>
          <a:xfrm>
            <a:off x="11696696" y="6528875"/>
            <a:ext cx="187409" cy="258056"/>
          </a:xfrm>
          <a:prstGeom prst="rect">
            <a:avLst/>
          </a:prstGeom>
          <a:ln w="12700">
            <a:miter lim="400000"/>
          </a:ln>
        </p:spPr>
      </p:pic>
      <p:sp>
        <p:nvSpPr>
          <p:cNvPr id="168"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800">
                <a:solidFill>
                  <a:srgbClr val="808080"/>
                </a:solidFill>
                <a:latin typeface="Adobe Clean"/>
                <a:ea typeface="Adobe Clean"/>
                <a:cs typeface="Adobe Clean"/>
                <a:sym typeface="Adobe Clean"/>
              </a:defRPr>
            </a:lvl1pPr>
          </a:lstStyle>
          <a:p>
            <a:r>
              <a:t>© 2023 Adobe. All Rights Reserved. Adobe Confidential.</a:t>
            </a:r>
          </a:p>
        </p:txBody>
      </p:sp>
      <p:sp>
        <p:nvSpPr>
          <p:cNvPr id="169" name="TextBox 187"/>
          <p:cNvSpPr txBox="1"/>
          <p:nvPr/>
        </p:nvSpPr>
        <p:spPr>
          <a:xfrm>
            <a:off x="2963354" y="-552842"/>
            <a:ext cx="169292"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1/4</a:t>
            </a:r>
          </a:p>
        </p:txBody>
      </p:sp>
      <p:sp>
        <p:nvSpPr>
          <p:cNvPr id="170" name="TextBox 188"/>
          <p:cNvSpPr txBox="1"/>
          <p:nvPr/>
        </p:nvSpPr>
        <p:spPr>
          <a:xfrm>
            <a:off x="6004391" y="-552842"/>
            <a:ext cx="189104"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2/4</a:t>
            </a:r>
          </a:p>
        </p:txBody>
      </p:sp>
      <p:sp>
        <p:nvSpPr>
          <p:cNvPr id="171" name="TextBox 189"/>
          <p:cNvSpPr txBox="1"/>
          <p:nvPr/>
        </p:nvSpPr>
        <p:spPr>
          <a:xfrm>
            <a:off x="9042459" y="-552842"/>
            <a:ext cx="189993"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3/4</a:t>
            </a:r>
          </a:p>
        </p:txBody>
      </p:sp>
      <p:sp>
        <p:nvSpPr>
          <p:cNvPr id="172"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1/2</a:t>
            </a:r>
          </a:p>
        </p:txBody>
      </p:sp>
      <p:sp>
        <p:nvSpPr>
          <p:cNvPr id="173" name="Straight Connector 191"/>
          <p:cNvSpPr/>
          <p:nvPr/>
        </p:nvSpPr>
        <p:spPr>
          <a:xfrm>
            <a:off x="8125884" y="-336412"/>
            <a:ext cx="1" cy="236136"/>
          </a:xfrm>
          <a:prstGeom prst="line">
            <a:avLst/>
          </a:prstGeom>
          <a:ln w="12700">
            <a:solidFill>
              <a:srgbClr val="C8C1E8"/>
            </a:solidFill>
            <a:tailEnd type="triangle"/>
          </a:ln>
        </p:spPr>
        <p:txBody>
          <a:bodyPr lIns="45719" rIns="45719"/>
          <a:lstStyle/>
          <a:p>
            <a:endParaRPr/>
          </a:p>
        </p:txBody>
      </p:sp>
      <p:sp>
        <p:nvSpPr>
          <p:cNvPr id="174" name="Straight Connector 192"/>
          <p:cNvSpPr/>
          <p:nvPr/>
        </p:nvSpPr>
        <p:spPr>
          <a:xfrm>
            <a:off x="4066278" y="-336412"/>
            <a:ext cx="1" cy="236136"/>
          </a:xfrm>
          <a:prstGeom prst="line">
            <a:avLst/>
          </a:prstGeom>
          <a:ln w="12700">
            <a:solidFill>
              <a:srgbClr val="C8C1E8"/>
            </a:solidFill>
            <a:tailEnd type="triangle"/>
          </a:ln>
        </p:spPr>
        <p:txBody>
          <a:bodyPr lIns="45719" rIns="45719"/>
          <a:lstStyle/>
          <a:p>
            <a:endParaRPr/>
          </a:p>
        </p:txBody>
      </p:sp>
      <p:sp>
        <p:nvSpPr>
          <p:cNvPr id="175" name="TextBox 193"/>
          <p:cNvSpPr txBox="1"/>
          <p:nvPr/>
        </p:nvSpPr>
        <p:spPr>
          <a:xfrm>
            <a:off x="8035117" y="-552842"/>
            <a:ext cx="185421"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A185B6"/>
                </a:solidFill>
                <a:latin typeface="Adobe Clean ExtraBold"/>
                <a:ea typeface="Adobe Clean ExtraBold"/>
                <a:cs typeface="Adobe Clean ExtraBold"/>
                <a:sym typeface="Adobe Clean ExtraBold"/>
              </a:defRPr>
            </a:lvl1pPr>
          </a:lstStyle>
          <a:p>
            <a:r>
              <a:t>2/3</a:t>
            </a:r>
          </a:p>
        </p:txBody>
      </p:sp>
      <p:sp>
        <p:nvSpPr>
          <p:cNvPr id="176" name="TextBox 194"/>
          <p:cNvSpPr txBox="1"/>
          <p:nvPr/>
        </p:nvSpPr>
        <p:spPr>
          <a:xfrm>
            <a:off x="3991675" y="-552842"/>
            <a:ext cx="165609"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A185B6"/>
                </a:solidFill>
                <a:latin typeface="Adobe Clean ExtraBold"/>
                <a:ea typeface="Adobe Clean ExtraBold"/>
                <a:cs typeface="Adobe Clean ExtraBold"/>
                <a:sym typeface="Adobe Clean ExtraBold"/>
              </a:defRPr>
            </a:lvl1pPr>
          </a:lstStyle>
          <a:p>
            <a:r>
              <a:t>1/3</a:t>
            </a:r>
          </a:p>
        </p:txBody>
      </p:sp>
      <p:sp>
        <p:nvSpPr>
          <p:cNvPr id="177" name="Straight Connector 195"/>
          <p:cNvSpPr/>
          <p:nvPr/>
        </p:nvSpPr>
        <p:spPr>
          <a:xfrm>
            <a:off x="3047206" y="-336412"/>
            <a:ext cx="1" cy="236136"/>
          </a:xfrm>
          <a:prstGeom prst="line">
            <a:avLst/>
          </a:prstGeom>
          <a:ln w="12700">
            <a:solidFill>
              <a:srgbClr val="C1D4E8"/>
            </a:solidFill>
            <a:tailEnd type="triangle"/>
          </a:ln>
        </p:spPr>
        <p:txBody>
          <a:bodyPr lIns="45719" rIns="45719"/>
          <a:lstStyle/>
          <a:p>
            <a:endParaRPr/>
          </a:p>
        </p:txBody>
      </p:sp>
      <p:sp>
        <p:nvSpPr>
          <p:cNvPr id="178" name="Straight Connector 196"/>
          <p:cNvSpPr/>
          <p:nvPr/>
        </p:nvSpPr>
        <p:spPr>
          <a:xfrm>
            <a:off x="6094412" y="-336412"/>
            <a:ext cx="1" cy="236136"/>
          </a:xfrm>
          <a:prstGeom prst="line">
            <a:avLst/>
          </a:prstGeom>
          <a:ln w="12700">
            <a:solidFill>
              <a:srgbClr val="C1D4E8"/>
            </a:solidFill>
            <a:tailEnd type="triangle"/>
          </a:ln>
        </p:spPr>
        <p:txBody>
          <a:bodyPr lIns="45719" rIns="45719"/>
          <a:lstStyle/>
          <a:p>
            <a:endParaRPr/>
          </a:p>
        </p:txBody>
      </p:sp>
      <p:sp>
        <p:nvSpPr>
          <p:cNvPr id="179" name="Straight Connector 197"/>
          <p:cNvSpPr/>
          <p:nvPr/>
        </p:nvSpPr>
        <p:spPr>
          <a:xfrm>
            <a:off x="9141618" y="-336412"/>
            <a:ext cx="1" cy="236136"/>
          </a:xfrm>
          <a:prstGeom prst="line">
            <a:avLst/>
          </a:prstGeom>
          <a:ln w="12700">
            <a:solidFill>
              <a:srgbClr val="C1D4E8"/>
            </a:solidFill>
            <a:tailEnd type="triangle"/>
          </a:ln>
        </p:spPr>
        <p:txBody>
          <a:bodyPr lIns="45719" rIns="45719"/>
          <a:lstStyle/>
          <a:p>
            <a:endParaRPr/>
          </a:p>
        </p:txBody>
      </p:sp>
      <p:sp>
        <p:nvSpPr>
          <p:cNvPr id="180" name="Straight Connector 198"/>
          <p:cNvSpPr/>
          <p:nvPr/>
        </p:nvSpPr>
        <p:spPr>
          <a:xfrm>
            <a:off x="-316729" y="3814762"/>
            <a:ext cx="229387" cy="1"/>
          </a:xfrm>
          <a:prstGeom prst="line">
            <a:avLst/>
          </a:prstGeom>
          <a:ln w="12700">
            <a:solidFill>
              <a:srgbClr val="C1D4E8"/>
            </a:solidFill>
            <a:tailEnd type="triangle"/>
          </a:ln>
        </p:spPr>
        <p:txBody>
          <a:bodyPr lIns="45719" rIns="45719"/>
          <a:lstStyle/>
          <a:p>
            <a:endParaRPr/>
          </a:p>
        </p:txBody>
      </p:sp>
      <p:sp>
        <p:nvSpPr>
          <p:cNvPr id="181" name="TextBox 215"/>
          <p:cNvSpPr txBox="1"/>
          <p:nvPr/>
        </p:nvSpPr>
        <p:spPr>
          <a:xfrm>
            <a:off x="181610" y="-549444"/>
            <a:ext cx="2229381"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b="1">
                <a:solidFill>
                  <a:srgbClr val="A6A6A6"/>
                </a:solidFill>
                <a:latin typeface="Adobe Clean ExtraBold"/>
                <a:ea typeface="Adobe Clean ExtraBold"/>
                <a:cs typeface="Adobe Clean ExtraBold"/>
                <a:sym typeface="Adobe Clean ExtraBold"/>
              </a:defRPr>
            </a:pPr>
            <a:r>
              <a:t>Turn on Guides to see the custom grid.</a:t>
            </a:r>
            <a:br/>
            <a:r>
              <a:rPr b="0">
                <a:latin typeface="Adobe Clean SemiLight"/>
                <a:ea typeface="Adobe Clean SemiLight"/>
                <a:cs typeface="Adobe Clean SemiLight"/>
                <a:sym typeface="Adobe Clean SemiLight"/>
              </a:rPr>
              <a:t>Mac: Control-option-command-G</a:t>
            </a:r>
            <a:br>
              <a:rPr b="0">
                <a:latin typeface="Adobe Clean SemiLight"/>
                <a:ea typeface="Adobe Clean SemiLight"/>
                <a:cs typeface="Adobe Clean SemiLight"/>
                <a:sym typeface="Adobe Clean SemiLight"/>
              </a:rPr>
            </a:br>
            <a:r>
              <a:rPr b="0">
                <a:latin typeface="Adobe Clean SemiLight"/>
                <a:ea typeface="Adobe Clean SemiLight"/>
                <a:cs typeface="Adobe Clean SemiLight"/>
                <a:sym typeface="Adobe Clean SemiLight"/>
              </a:rPr>
              <a:t>Win: Alt-F9 (or Alt-Fn-F9 on some laptops)</a:t>
            </a:r>
          </a:p>
        </p:txBody>
      </p:sp>
      <p:sp>
        <p:nvSpPr>
          <p:cNvPr id="182"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endParaRPr/>
          </a:p>
        </p:txBody>
      </p:sp>
      <p:sp>
        <p:nvSpPr>
          <p:cNvPr id="183"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endParaRPr/>
          </a:p>
        </p:txBody>
      </p:sp>
      <p:sp>
        <p:nvSpPr>
          <p:cNvPr id="184"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endParaRPr/>
          </a:p>
        </p:txBody>
      </p:sp>
      <p:sp>
        <p:nvSpPr>
          <p:cNvPr id="185"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Title</a:t>
            </a:r>
            <a:br/>
            <a:r>
              <a:t>area</a:t>
            </a:r>
          </a:p>
        </p:txBody>
      </p:sp>
      <p:sp>
        <p:nvSpPr>
          <p:cNvPr id="186"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Footer</a:t>
            </a:r>
            <a:br/>
            <a:r>
              <a:t>area</a:t>
            </a:r>
          </a:p>
        </p:txBody>
      </p:sp>
      <p:sp>
        <p:nvSpPr>
          <p:cNvPr id="187"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Content</a:t>
            </a:r>
            <a:br/>
            <a:r>
              <a:t>area</a:t>
            </a:r>
          </a:p>
        </p:txBody>
      </p:sp>
      <p:sp>
        <p:nvSpPr>
          <p:cNvPr id="188" name="Straight Connector 21"/>
          <p:cNvSpPr/>
          <p:nvPr/>
        </p:nvSpPr>
        <p:spPr>
          <a:xfrm>
            <a:off x="12335461" y="6440487"/>
            <a:ext cx="68542" cy="1"/>
          </a:xfrm>
          <a:prstGeom prst="line">
            <a:avLst/>
          </a:prstGeom>
          <a:ln w="12700">
            <a:solidFill>
              <a:srgbClr val="BFBFBF"/>
            </a:solidFill>
          </a:ln>
        </p:spPr>
        <p:txBody>
          <a:bodyPr lIns="45719" rIns="45719"/>
          <a:lstStyle/>
          <a:p>
            <a:endParaRPr/>
          </a:p>
        </p:txBody>
      </p:sp>
      <p:sp>
        <p:nvSpPr>
          <p:cNvPr id="189" name="Straight Connector 228"/>
          <p:cNvSpPr/>
          <p:nvPr/>
        </p:nvSpPr>
        <p:spPr>
          <a:xfrm>
            <a:off x="12335461" y="1193799"/>
            <a:ext cx="68542" cy="1"/>
          </a:xfrm>
          <a:prstGeom prst="line">
            <a:avLst/>
          </a:prstGeom>
          <a:ln w="12700">
            <a:solidFill>
              <a:srgbClr val="BFBFBF"/>
            </a:solidFill>
          </a:ln>
        </p:spPr>
        <p:txBody>
          <a:bodyPr lIns="45719" rIns="45719"/>
          <a:lstStyle/>
          <a:p>
            <a:endParaRPr/>
          </a:p>
        </p:txBody>
      </p:sp>
      <p:pic>
        <p:nvPicPr>
          <p:cNvPr id="190" name="Graphic 29" descr="Graphic 29"/>
          <p:cNvPicPr>
            <a:picLocks noChangeAspect="1"/>
          </p:cNvPicPr>
          <p:nvPr/>
        </p:nvPicPr>
        <p:blipFill>
          <a:blip r:embed="rId3"/>
          <a:stretch>
            <a:fillRect/>
          </a:stretch>
        </p:blipFill>
        <p:spPr>
          <a:xfrm>
            <a:off x="393211" y="6578475"/>
            <a:ext cx="566928" cy="147352"/>
          </a:xfrm>
          <a:prstGeom prst="rect">
            <a:avLst/>
          </a:prstGeom>
          <a:ln w="12700">
            <a:miter lim="400000"/>
          </a:ln>
        </p:spPr>
      </p:pic>
      <p:sp>
        <p:nvSpPr>
          <p:cNvPr id="191" name="Rectangle 5"/>
          <p:cNvSpPr/>
          <p:nvPr/>
        </p:nvSpPr>
        <p:spPr>
          <a:xfrm>
            <a:off x="0" y="0"/>
            <a:ext cx="12188825" cy="6858000"/>
          </a:xfrm>
          <a:prstGeom prst="rect">
            <a:avLst/>
          </a:prstGeom>
          <a:solidFill>
            <a:srgbClr val="2C2C2C"/>
          </a:solidFill>
          <a:ln w="12700">
            <a:miter lim="400000"/>
          </a:ln>
        </p:spPr>
        <p:txBody>
          <a:bodyPr lIns="45719" rIns="45719" anchor="ctr"/>
          <a:lstStyle/>
          <a:p>
            <a:pPr algn="ctr" defTabSz="825500">
              <a:defRPr sz="3600" b="1">
                <a:solidFill>
                  <a:srgbClr val="FFFFFF"/>
                </a:solidFill>
                <a:latin typeface="Adobe Clean ExtraBold"/>
                <a:ea typeface="Adobe Clean ExtraBold"/>
                <a:cs typeface="Adobe Clean ExtraBold"/>
                <a:sym typeface="Adobe Clean ExtraBold"/>
              </a:defRPr>
            </a:pPr>
            <a:endParaRPr/>
          </a:p>
        </p:txBody>
      </p:sp>
      <p:sp>
        <p:nvSpPr>
          <p:cNvPr id="192" name="Rectangle 11"/>
          <p:cNvSpPr/>
          <p:nvPr/>
        </p:nvSpPr>
        <p:spPr>
          <a:xfrm>
            <a:off x="0" y="6446520"/>
            <a:ext cx="12192000" cy="411481"/>
          </a:xfrm>
          <a:prstGeom prst="rect">
            <a:avLst/>
          </a:prstGeom>
          <a:solidFill>
            <a:srgbClr val="262626"/>
          </a:solidFill>
          <a:ln w="12700">
            <a:miter lim="400000"/>
          </a:ln>
        </p:spPr>
        <p:txBody>
          <a:bodyPr lIns="45719" rIns="45719" anchor="ctr"/>
          <a:lstStyle/>
          <a:p>
            <a:pPr algn="ctr">
              <a:defRPr>
                <a:solidFill>
                  <a:srgbClr val="FFFFFF"/>
                </a:solidFill>
              </a:defRPr>
            </a:pPr>
            <a:endParaRPr/>
          </a:p>
        </p:txBody>
      </p:sp>
      <p:pic>
        <p:nvPicPr>
          <p:cNvPr id="193" name="Picture 12" descr="Picture 12"/>
          <p:cNvPicPr>
            <a:picLocks noChangeAspect="1"/>
          </p:cNvPicPr>
          <p:nvPr/>
        </p:nvPicPr>
        <p:blipFill>
          <a:blip r:embed="rId4"/>
          <a:stretch>
            <a:fillRect/>
          </a:stretch>
        </p:blipFill>
        <p:spPr>
          <a:xfrm>
            <a:off x="401915" y="6578695"/>
            <a:ext cx="566080" cy="147132"/>
          </a:xfrm>
          <a:prstGeom prst="rect">
            <a:avLst/>
          </a:prstGeom>
          <a:ln w="12700">
            <a:miter lim="400000"/>
          </a:ln>
        </p:spPr>
      </p:pic>
      <p:sp>
        <p:nvSpPr>
          <p:cNvPr id="194"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800">
                <a:solidFill>
                  <a:srgbClr val="6E6E6E"/>
                </a:solidFill>
                <a:latin typeface="Adobe Clean"/>
                <a:ea typeface="Adobe Clean"/>
                <a:cs typeface="Adobe Clean"/>
                <a:sym typeface="Adobe Clean"/>
              </a:defRPr>
            </a:lvl1pPr>
          </a:lstStyle>
          <a:p>
            <a:r>
              <a:t>© 2023 Adobe. All Rights Reserved. Adobe Confidential.</a:t>
            </a:r>
          </a:p>
        </p:txBody>
      </p:sp>
      <p:sp>
        <p:nvSpPr>
          <p:cNvPr id="195" name="Title Text"/>
          <p:cNvSpPr txBox="1">
            <a:spLocks noGrp="1"/>
          </p:cNvSpPr>
          <p:nvPr>
            <p:ph type="title"/>
          </p:nvPr>
        </p:nvSpPr>
        <p:spPr>
          <a:xfrm>
            <a:off x="304721" y="287506"/>
            <a:ext cx="11579384" cy="674519"/>
          </a:xfrm>
          <a:prstGeom prst="rect">
            <a:avLst/>
          </a:prstGeom>
        </p:spPr>
        <p:txBody>
          <a:bodyPr>
            <a:normAutofit/>
          </a:bodyPr>
          <a:lstStyle>
            <a:lvl1pPr>
              <a:defRPr>
                <a:solidFill>
                  <a:srgbClr val="FFFFFF"/>
                </a:solidFill>
              </a:defRPr>
            </a:lvl1pPr>
          </a:lstStyle>
          <a:p>
            <a:r>
              <a:t>Title Text</a:t>
            </a:r>
          </a:p>
        </p:txBody>
      </p:sp>
      <p:sp>
        <p:nvSpPr>
          <p:cNvPr id="196" name="Body Level One…"/>
          <p:cNvSpPr txBox="1">
            <a:spLocks noGrp="1"/>
          </p:cNvSpPr>
          <p:nvPr>
            <p:ph type="body" idx="1"/>
          </p:nvPr>
        </p:nvSpPr>
        <p:spPr>
          <a:xfrm>
            <a:off x="304721" y="1192212"/>
            <a:ext cx="11579384" cy="5248277"/>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7" name="Slide Number"/>
          <p:cNvSpPr txBox="1">
            <a:spLocks noGrp="1"/>
          </p:cNvSpPr>
          <p:nvPr>
            <p:ph type="sldNum" sz="quarter" idx="2"/>
          </p:nvPr>
        </p:nvSpPr>
        <p:spPr>
          <a:xfrm>
            <a:off x="5977143" y="6538668"/>
            <a:ext cx="234539" cy="23582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pic>
        <p:nvPicPr>
          <p:cNvPr id="204" name="Picture 5" descr="Picture 5"/>
          <p:cNvPicPr>
            <a:picLocks noChangeAspect="1"/>
          </p:cNvPicPr>
          <p:nvPr/>
        </p:nvPicPr>
        <p:blipFill>
          <a:blip r:embed="rId2"/>
          <a:stretch>
            <a:fillRect/>
          </a:stretch>
        </p:blipFill>
        <p:spPr>
          <a:xfrm>
            <a:off x="0" y="892"/>
            <a:ext cx="12188825" cy="6856216"/>
          </a:xfrm>
          <a:prstGeom prst="rect">
            <a:avLst/>
          </a:prstGeom>
          <a:ln w="12700">
            <a:miter lim="400000"/>
          </a:ln>
        </p:spPr>
      </p:pic>
      <p:sp>
        <p:nvSpPr>
          <p:cNvPr id="205" name="Title Text"/>
          <p:cNvSpPr txBox="1">
            <a:spLocks noGrp="1"/>
          </p:cNvSpPr>
          <p:nvPr>
            <p:ph type="title"/>
          </p:nvPr>
        </p:nvSpPr>
        <p:spPr>
          <a:xfrm>
            <a:off x="795527" y="914400"/>
            <a:ext cx="8010145" cy="585217"/>
          </a:xfrm>
          <a:prstGeom prst="rect">
            <a:avLst/>
          </a:prstGeom>
        </p:spPr>
        <p:txBody>
          <a:bodyPr lIns="0" tIns="0" rIns="0" bIns="0" anchor="t">
            <a:normAutofit/>
          </a:bodyPr>
          <a:lstStyle>
            <a:lvl1pPr>
              <a:defRPr sz="3600"/>
            </a:lvl1pPr>
          </a:lstStyle>
          <a:p>
            <a:r>
              <a:t>Title Text</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 Light Airy">
    <p:spTree>
      <p:nvGrpSpPr>
        <p:cNvPr id="1" name=""/>
        <p:cNvGrpSpPr/>
        <p:nvPr/>
      </p:nvGrpSpPr>
      <p:grpSpPr>
        <a:xfrm>
          <a:off x="0" y="0"/>
          <a:ext cx="0" cy="0"/>
          <a:chOff x="0" y="0"/>
          <a:chExt cx="0" cy="0"/>
        </a:xfrm>
      </p:grpSpPr>
      <p:pic>
        <p:nvPicPr>
          <p:cNvPr id="213" name="Picture 9" descr="Picture 9"/>
          <p:cNvPicPr>
            <a:picLocks noChangeAspect="1"/>
          </p:cNvPicPr>
          <p:nvPr/>
        </p:nvPicPr>
        <p:blipFill>
          <a:blip r:embed="rId2"/>
          <a:stretch>
            <a:fillRect/>
          </a:stretch>
        </p:blipFill>
        <p:spPr>
          <a:xfrm>
            <a:off x="11696696" y="6528875"/>
            <a:ext cx="187409" cy="258056"/>
          </a:xfrm>
          <a:prstGeom prst="rect">
            <a:avLst/>
          </a:prstGeom>
          <a:ln w="12700">
            <a:miter lim="400000"/>
          </a:ln>
        </p:spPr>
      </p:pic>
      <p:sp>
        <p:nvSpPr>
          <p:cNvPr id="214"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800">
                <a:solidFill>
                  <a:srgbClr val="808080"/>
                </a:solidFill>
                <a:latin typeface="Adobe Clean"/>
                <a:ea typeface="Adobe Clean"/>
                <a:cs typeface="Adobe Clean"/>
                <a:sym typeface="Adobe Clean"/>
              </a:defRPr>
            </a:lvl1pPr>
          </a:lstStyle>
          <a:p>
            <a:r>
              <a:t>© 2023 Adobe. All Rights Reserved. Adobe Confidential.</a:t>
            </a:r>
          </a:p>
        </p:txBody>
      </p:sp>
      <p:sp>
        <p:nvSpPr>
          <p:cNvPr id="215" name="TextBox 187"/>
          <p:cNvSpPr txBox="1"/>
          <p:nvPr/>
        </p:nvSpPr>
        <p:spPr>
          <a:xfrm>
            <a:off x="2963354" y="-552842"/>
            <a:ext cx="169292"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1/4</a:t>
            </a:r>
          </a:p>
        </p:txBody>
      </p:sp>
      <p:sp>
        <p:nvSpPr>
          <p:cNvPr id="216" name="TextBox 188"/>
          <p:cNvSpPr txBox="1"/>
          <p:nvPr/>
        </p:nvSpPr>
        <p:spPr>
          <a:xfrm>
            <a:off x="6004391" y="-552842"/>
            <a:ext cx="189104"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2/4</a:t>
            </a:r>
          </a:p>
        </p:txBody>
      </p:sp>
      <p:sp>
        <p:nvSpPr>
          <p:cNvPr id="217" name="TextBox 189"/>
          <p:cNvSpPr txBox="1"/>
          <p:nvPr/>
        </p:nvSpPr>
        <p:spPr>
          <a:xfrm>
            <a:off x="9042459" y="-552842"/>
            <a:ext cx="189993"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3/4</a:t>
            </a:r>
          </a:p>
        </p:txBody>
      </p:sp>
      <p:sp>
        <p:nvSpPr>
          <p:cNvPr id="218"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1/2</a:t>
            </a:r>
          </a:p>
        </p:txBody>
      </p:sp>
      <p:sp>
        <p:nvSpPr>
          <p:cNvPr id="219" name="Straight Connector 191"/>
          <p:cNvSpPr/>
          <p:nvPr/>
        </p:nvSpPr>
        <p:spPr>
          <a:xfrm>
            <a:off x="8125884" y="-336412"/>
            <a:ext cx="1" cy="236136"/>
          </a:xfrm>
          <a:prstGeom prst="line">
            <a:avLst/>
          </a:prstGeom>
          <a:ln w="12700">
            <a:solidFill>
              <a:srgbClr val="C8C1E8"/>
            </a:solidFill>
            <a:tailEnd type="triangle"/>
          </a:ln>
        </p:spPr>
        <p:txBody>
          <a:bodyPr lIns="45719" rIns="45719"/>
          <a:lstStyle/>
          <a:p>
            <a:endParaRPr/>
          </a:p>
        </p:txBody>
      </p:sp>
      <p:sp>
        <p:nvSpPr>
          <p:cNvPr id="220" name="Straight Connector 192"/>
          <p:cNvSpPr/>
          <p:nvPr/>
        </p:nvSpPr>
        <p:spPr>
          <a:xfrm>
            <a:off x="4066278" y="-336412"/>
            <a:ext cx="1" cy="236136"/>
          </a:xfrm>
          <a:prstGeom prst="line">
            <a:avLst/>
          </a:prstGeom>
          <a:ln w="12700">
            <a:solidFill>
              <a:srgbClr val="C8C1E8"/>
            </a:solidFill>
            <a:tailEnd type="triangle"/>
          </a:ln>
        </p:spPr>
        <p:txBody>
          <a:bodyPr lIns="45719" rIns="45719"/>
          <a:lstStyle/>
          <a:p>
            <a:endParaRPr/>
          </a:p>
        </p:txBody>
      </p:sp>
      <p:sp>
        <p:nvSpPr>
          <p:cNvPr id="221" name="TextBox 193"/>
          <p:cNvSpPr txBox="1"/>
          <p:nvPr/>
        </p:nvSpPr>
        <p:spPr>
          <a:xfrm>
            <a:off x="8035117" y="-552842"/>
            <a:ext cx="185421"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A185B6"/>
                </a:solidFill>
                <a:latin typeface="Adobe Clean ExtraBold"/>
                <a:ea typeface="Adobe Clean ExtraBold"/>
                <a:cs typeface="Adobe Clean ExtraBold"/>
                <a:sym typeface="Adobe Clean ExtraBold"/>
              </a:defRPr>
            </a:lvl1pPr>
          </a:lstStyle>
          <a:p>
            <a:r>
              <a:t>2/3</a:t>
            </a:r>
          </a:p>
        </p:txBody>
      </p:sp>
      <p:sp>
        <p:nvSpPr>
          <p:cNvPr id="222" name="TextBox 194"/>
          <p:cNvSpPr txBox="1"/>
          <p:nvPr/>
        </p:nvSpPr>
        <p:spPr>
          <a:xfrm>
            <a:off x="3991675" y="-552842"/>
            <a:ext cx="165609"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A185B6"/>
                </a:solidFill>
                <a:latin typeface="Adobe Clean ExtraBold"/>
                <a:ea typeface="Adobe Clean ExtraBold"/>
                <a:cs typeface="Adobe Clean ExtraBold"/>
                <a:sym typeface="Adobe Clean ExtraBold"/>
              </a:defRPr>
            </a:lvl1pPr>
          </a:lstStyle>
          <a:p>
            <a:r>
              <a:t>1/3</a:t>
            </a:r>
          </a:p>
        </p:txBody>
      </p:sp>
      <p:sp>
        <p:nvSpPr>
          <p:cNvPr id="223" name="Straight Connector 195"/>
          <p:cNvSpPr/>
          <p:nvPr/>
        </p:nvSpPr>
        <p:spPr>
          <a:xfrm>
            <a:off x="3047206" y="-336412"/>
            <a:ext cx="1" cy="236136"/>
          </a:xfrm>
          <a:prstGeom prst="line">
            <a:avLst/>
          </a:prstGeom>
          <a:ln w="12700">
            <a:solidFill>
              <a:srgbClr val="C1D4E8"/>
            </a:solidFill>
            <a:tailEnd type="triangle"/>
          </a:ln>
        </p:spPr>
        <p:txBody>
          <a:bodyPr lIns="45719" rIns="45719"/>
          <a:lstStyle/>
          <a:p>
            <a:endParaRPr/>
          </a:p>
        </p:txBody>
      </p:sp>
      <p:sp>
        <p:nvSpPr>
          <p:cNvPr id="224" name="Straight Connector 196"/>
          <p:cNvSpPr/>
          <p:nvPr/>
        </p:nvSpPr>
        <p:spPr>
          <a:xfrm>
            <a:off x="6094412" y="-336412"/>
            <a:ext cx="1" cy="236136"/>
          </a:xfrm>
          <a:prstGeom prst="line">
            <a:avLst/>
          </a:prstGeom>
          <a:ln w="12700">
            <a:solidFill>
              <a:srgbClr val="C1D4E8"/>
            </a:solidFill>
            <a:tailEnd type="triangle"/>
          </a:ln>
        </p:spPr>
        <p:txBody>
          <a:bodyPr lIns="45719" rIns="45719"/>
          <a:lstStyle/>
          <a:p>
            <a:endParaRPr/>
          </a:p>
        </p:txBody>
      </p:sp>
      <p:sp>
        <p:nvSpPr>
          <p:cNvPr id="225" name="Straight Connector 197"/>
          <p:cNvSpPr/>
          <p:nvPr/>
        </p:nvSpPr>
        <p:spPr>
          <a:xfrm>
            <a:off x="9141618" y="-336412"/>
            <a:ext cx="1" cy="236136"/>
          </a:xfrm>
          <a:prstGeom prst="line">
            <a:avLst/>
          </a:prstGeom>
          <a:ln w="12700">
            <a:solidFill>
              <a:srgbClr val="C1D4E8"/>
            </a:solidFill>
            <a:tailEnd type="triangle"/>
          </a:ln>
        </p:spPr>
        <p:txBody>
          <a:bodyPr lIns="45719" rIns="45719"/>
          <a:lstStyle/>
          <a:p>
            <a:endParaRPr/>
          </a:p>
        </p:txBody>
      </p:sp>
      <p:sp>
        <p:nvSpPr>
          <p:cNvPr id="226" name="Straight Connector 198"/>
          <p:cNvSpPr/>
          <p:nvPr/>
        </p:nvSpPr>
        <p:spPr>
          <a:xfrm>
            <a:off x="-316729" y="3814762"/>
            <a:ext cx="229387" cy="1"/>
          </a:xfrm>
          <a:prstGeom prst="line">
            <a:avLst/>
          </a:prstGeom>
          <a:ln w="12700">
            <a:solidFill>
              <a:srgbClr val="C1D4E8"/>
            </a:solidFill>
            <a:tailEnd type="triangle"/>
          </a:ln>
        </p:spPr>
        <p:txBody>
          <a:bodyPr lIns="45719" rIns="45719"/>
          <a:lstStyle/>
          <a:p>
            <a:endParaRPr/>
          </a:p>
        </p:txBody>
      </p:sp>
      <p:sp>
        <p:nvSpPr>
          <p:cNvPr id="227" name="TextBox 215"/>
          <p:cNvSpPr txBox="1"/>
          <p:nvPr/>
        </p:nvSpPr>
        <p:spPr>
          <a:xfrm>
            <a:off x="181610" y="-549444"/>
            <a:ext cx="2229381"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b="1">
                <a:solidFill>
                  <a:srgbClr val="A6A6A6"/>
                </a:solidFill>
                <a:latin typeface="Adobe Clean ExtraBold"/>
                <a:ea typeface="Adobe Clean ExtraBold"/>
                <a:cs typeface="Adobe Clean ExtraBold"/>
                <a:sym typeface="Adobe Clean ExtraBold"/>
              </a:defRPr>
            </a:pPr>
            <a:r>
              <a:t>Turn on Guides to see the custom grid.</a:t>
            </a:r>
            <a:br/>
            <a:r>
              <a:rPr b="0">
                <a:latin typeface="Adobe Clean SemiLight"/>
                <a:ea typeface="Adobe Clean SemiLight"/>
                <a:cs typeface="Adobe Clean SemiLight"/>
                <a:sym typeface="Adobe Clean SemiLight"/>
              </a:rPr>
              <a:t>Mac: Control-option-command-G</a:t>
            </a:r>
            <a:br>
              <a:rPr b="0">
                <a:latin typeface="Adobe Clean SemiLight"/>
                <a:ea typeface="Adobe Clean SemiLight"/>
                <a:cs typeface="Adobe Clean SemiLight"/>
                <a:sym typeface="Adobe Clean SemiLight"/>
              </a:rPr>
            </a:br>
            <a:r>
              <a:rPr b="0">
                <a:latin typeface="Adobe Clean SemiLight"/>
                <a:ea typeface="Adobe Clean SemiLight"/>
                <a:cs typeface="Adobe Clean SemiLight"/>
                <a:sym typeface="Adobe Clean SemiLight"/>
              </a:rPr>
              <a:t>Win: Alt-F9 (or Alt-Fn-F9 on some laptops)</a:t>
            </a:r>
          </a:p>
        </p:txBody>
      </p:sp>
      <p:sp>
        <p:nvSpPr>
          <p:cNvPr id="228"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endParaRPr/>
          </a:p>
        </p:txBody>
      </p:sp>
      <p:sp>
        <p:nvSpPr>
          <p:cNvPr id="229"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endParaRPr/>
          </a:p>
        </p:txBody>
      </p:sp>
      <p:sp>
        <p:nvSpPr>
          <p:cNvPr id="230"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endParaRPr/>
          </a:p>
        </p:txBody>
      </p:sp>
      <p:sp>
        <p:nvSpPr>
          <p:cNvPr id="231"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Title</a:t>
            </a:r>
            <a:br/>
            <a:r>
              <a:t>area</a:t>
            </a:r>
          </a:p>
        </p:txBody>
      </p:sp>
      <p:sp>
        <p:nvSpPr>
          <p:cNvPr id="232"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Footer</a:t>
            </a:r>
            <a:br/>
            <a:r>
              <a:t>area</a:t>
            </a:r>
          </a:p>
        </p:txBody>
      </p:sp>
      <p:sp>
        <p:nvSpPr>
          <p:cNvPr id="233"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Content</a:t>
            </a:r>
            <a:br/>
            <a:r>
              <a:t>area</a:t>
            </a:r>
          </a:p>
        </p:txBody>
      </p:sp>
      <p:sp>
        <p:nvSpPr>
          <p:cNvPr id="234" name="Straight Connector 21"/>
          <p:cNvSpPr/>
          <p:nvPr/>
        </p:nvSpPr>
        <p:spPr>
          <a:xfrm>
            <a:off x="12335461" y="6440487"/>
            <a:ext cx="68542" cy="1"/>
          </a:xfrm>
          <a:prstGeom prst="line">
            <a:avLst/>
          </a:prstGeom>
          <a:ln w="12700">
            <a:solidFill>
              <a:srgbClr val="BFBFBF"/>
            </a:solidFill>
          </a:ln>
        </p:spPr>
        <p:txBody>
          <a:bodyPr lIns="45719" rIns="45719"/>
          <a:lstStyle/>
          <a:p>
            <a:endParaRPr/>
          </a:p>
        </p:txBody>
      </p:sp>
      <p:sp>
        <p:nvSpPr>
          <p:cNvPr id="235" name="Straight Connector 228"/>
          <p:cNvSpPr/>
          <p:nvPr/>
        </p:nvSpPr>
        <p:spPr>
          <a:xfrm>
            <a:off x="12335461" y="1193799"/>
            <a:ext cx="68542" cy="1"/>
          </a:xfrm>
          <a:prstGeom prst="line">
            <a:avLst/>
          </a:prstGeom>
          <a:ln w="12700">
            <a:solidFill>
              <a:srgbClr val="BFBFBF"/>
            </a:solidFill>
          </a:ln>
        </p:spPr>
        <p:txBody>
          <a:bodyPr lIns="45719" rIns="45719"/>
          <a:lstStyle/>
          <a:p>
            <a:endParaRPr/>
          </a:p>
        </p:txBody>
      </p:sp>
      <p:pic>
        <p:nvPicPr>
          <p:cNvPr id="236" name="Graphic 29" descr="Graphic 29"/>
          <p:cNvPicPr>
            <a:picLocks noChangeAspect="1"/>
          </p:cNvPicPr>
          <p:nvPr/>
        </p:nvPicPr>
        <p:blipFill>
          <a:blip r:embed="rId3"/>
          <a:stretch>
            <a:fillRect/>
          </a:stretch>
        </p:blipFill>
        <p:spPr>
          <a:xfrm>
            <a:off x="393211" y="6578475"/>
            <a:ext cx="566928" cy="147352"/>
          </a:xfrm>
          <a:prstGeom prst="rect">
            <a:avLst/>
          </a:prstGeom>
          <a:ln w="12700">
            <a:miter lim="400000"/>
          </a:ln>
        </p:spPr>
      </p:pic>
      <p:sp>
        <p:nvSpPr>
          <p:cNvPr id="237" name="Title Text"/>
          <p:cNvSpPr txBox="1">
            <a:spLocks noGrp="1"/>
          </p:cNvSpPr>
          <p:nvPr>
            <p:ph type="title"/>
          </p:nvPr>
        </p:nvSpPr>
        <p:spPr>
          <a:xfrm>
            <a:off x="304721" y="287506"/>
            <a:ext cx="11579384" cy="674519"/>
          </a:xfrm>
          <a:prstGeom prst="rect">
            <a:avLst/>
          </a:prstGeom>
        </p:spPr>
        <p:txBody>
          <a:bodyPr>
            <a:normAutofit/>
          </a:bodyPr>
          <a:lstStyle/>
          <a:p>
            <a:r>
              <a:t>Title Text</a:t>
            </a:r>
          </a:p>
        </p:txBody>
      </p:sp>
      <p:sp>
        <p:nvSpPr>
          <p:cNvPr id="238" name="Body Level One…"/>
          <p:cNvSpPr txBox="1">
            <a:spLocks noGrp="1"/>
          </p:cNvSpPr>
          <p:nvPr>
            <p:ph type="body" idx="1"/>
          </p:nvPr>
        </p:nvSpPr>
        <p:spPr>
          <a:xfrm>
            <a:off x="304721" y="1431924"/>
            <a:ext cx="11582480" cy="4593972"/>
          </a:xfrm>
          <a:prstGeom prst="rect">
            <a:avLst/>
          </a:prstGeom>
        </p:spPr>
        <p:txBody>
          <a:bodyPr>
            <a:normAutofit/>
          </a:bodyPr>
          <a:lstStyle>
            <a:lvl1pPr>
              <a:spcBef>
                <a:spcPts val="1800"/>
              </a:spcBef>
            </a:lvl1pPr>
            <a:lvl2pPr>
              <a:spcBef>
                <a:spcPts val="1800"/>
              </a:spcBef>
            </a:lvl2pPr>
            <a:lvl3pPr>
              <a:spcBef>
                <a:spcPts val="1800"/>
              </a:spcBef>
            </a:lvl3pPr>
            <a:lvl4pPr>
              <a:spcBef>
                <a:spcPts val="1800"/>
              </a:spcBef>
            </a:lvl4pPr>
            <a:lvl5pPr>
              <a:spcBef>
                <a:spcPts val="1800"/>
              </a:spcBef>
            </a:lvl5pPr>
          </a:lstStyle>
          <a:p>
            <a:r>
              <a:t>Body Level One</a:t>
            </a:r>
          </a:p>
          <a:p>
            <a:pPr lvl="1"/>
            <a:r>
              <a:t>Body Level Two</a:t>
            </a:r>
          </a:p>
          <a:p>
            <a:pPr lvl="2"/>
            <a:r>
              <a:t>Body Level Three</a:t>
            </a:r>
          </a:p>
          <a:p>
            <a:pPr lvl="3"/>
            <a:r>
              <a:t>Body Level Four</a:t>
            </a:r>
          </a:p>
          <a:p>
            <a:pPr lvl="4"/>
            <a:r>
              <a:t>Body Level Five</a:t>
            </a:r>
          </a:p>
        </p:txBody>
      </p:sp>
      <p:sp>
        <p:nvSpPr>
          <p:cNvPr id="239" name="Slide Number"/>
          <p:cNvSpPr txBox="1">
            <a:spLocks noGrp="1"/>
          </p:cNvSpPr>
          <p:nvPr>
            <p:ph type="sldNum" sz="quarter" idx="2"/>
          </p:nvPr>
        </p:nvSpPr>
        <p:spPr>
          <a:xfrm>
            <a:off x="5977143" y="6538668"/>
            <a:ext cx="234539" cy="23582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 Dark Airy">
    <p:spTree>
      <p:nvGrpSpPr>
        <p:cNvPr id="1" name=""/>
        <p:cNvGrpSpPr/>
        <p:nvPr/>
      </p:nvGrpSpPr>
      <p:grpSpPr>
        <a:xfrm>
          <a:off x="0" y="0"/>
          <a:ext cx="0" cy="0"/>
          <a:chOff x="0" y="0"/>
          <a:chExt cx="0" cy="0"/>
        </a:xfrm>
      </p:grpSpPr>
      <p:pic>
        <p:nvPicPr>
          <p:cNvPr id="246" name="Picture 9" descr="Picture 9"/>
          <p:cNvPicPr>
            <a:picLocks noChangeAspect="1"/>
          </p:cNvPicPr>
          <p:nvPr/>
        </p:nvPicPr>
        <p:blipFill>
          <a:blip r:embed="rId2"/>
          <a:stretch>
            <a:fillRect/>
          </a:stretch>
        </p:blipFill>
        <p:spPr>
          <a:xfrm>
            <a:off x="11696696" y="6528875"/>
            <a:ext cx="187409" cy="258056"/>
          </a:xfrm>
          <a:prstGeom prst="rect">
            <a:avLst/>
          </a:prstGeom>
          <a:ln w="12700">
            <a:miter lim="400000"/>
          </a:ln>
        </p:spPr>
      </p:pic>
      <p:sp>
        <p:nvSpPr>
          <p:cNvPr id="247"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800">
                <a:solidFill>
                  <a:srgbClr val="808080"/>
                </a:solidFill>
                <a:latin typeface="Adobe Clean"/>
                <a:ea typeface="Adobe Clean"/>
                <a:cs typeface="Adobe Clean"/>
                <a:sym typeface="Adobe Clean"/>
              </a:defRPr>
            </a:lvl1pPr>
          </a:lstStyle>
          <a:p>
            <a:r>
              <a:t>© 2023 Adobe. All Rights Reserved. Adobe Confidential.</a:t>
            </a:r>
          </a:p>
        </p:txBody>
      </p:sp>
      <p:sp>
        <p:nvSpPr>
          <p:cNvPr id="248" name="TextBox 187"/>
          <p:cNvSpPr txBox="1"/>
          <p:nvPr/>
        </p:nvSpPr>
        <p:spPr>
          <a:xfrm>
            <a:off x="2963354" y="-552842"/>
            <a:ext cx="169292"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1/4</a:t>
            </a:r>
          </a:p>
        </p:txBody>
      </p:sp>
      <p:sp>
        <p:nvSpPr>
          <p:cNvPr id="249" name="TextBox 188"/>
          <p:cNvSpPr txBox="1"/>
          <p:nvPr/>
        </p:nvSpPr>
        <p:spPr>
          <a:xfrm>
            <a:off x="6004391" y="-552842"/>
            <a:ext cx="189104"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2/4</a:t>
            </a:r>
          </a:p>
        </p:txBody>
      </p:sp>
      <p:sp>
        <p:nvSpPr>
          <p:cNvPr id="250" name="TextBox 189"/>
          <p:cNvSpPr txBox="1"/>
          <p:nvPr/>
        </p:nvSpPr>
        <p:spPr>
          <a:xfrm>
            <a:off x="9042459" y="-552842"/>
            <a:ext cx="189993"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3/4</a:t>
            </a:r>
          </a:p>
        </p:txBody>
      </p:sp>
      <p:sp>
        <p:nvSpPr>
          <p:cNvPr id="251" name="TextBox 190"/>
          <p:cNvSpPr txBox="1"/>
          <p:nvPr/>
        </p:nvSpPr>
        <p:spPr>
          <a:xfrm>
            <a:off x="-501213" y="3737819"/>
            <a:ext cx="164720"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7DC2FA"/>
                </a:solidFill>
                <a:latin typeface="Adobe Clean ExtraBold"/>
                <a:ea typeface="Adobe Clean ExtraBold"/>
                <a:cs typeface="Adobe Clean ExtraBold"/>
                <a:sym typeface="Adobe Clean ExtraBold"/>
              </a:defRPr>
            </a:lvl1pPr>
          </a:lstStyle>
          <a:p>
            <a:r>
              <a:t>1/2</a:t>
            </a:r>
          </a:p>
        </p:txBody>
      </p:sp>
      <p:sp>
        <p:nvSpPr>
          <p:cNvPr id="252" name="Straight Connector 191"/>
          <p:cNvSpPr/>
          <p:nvPr/>
        </p:nvSpPr>
        <p:spPr>
          <a:xfrm>
            <a:off x="8125884" y="-336412"/>
            <a:ext cx="1" cy="236136"/>
          </a:xfrm>
          <a:prstGeom prst="line">
            <a:avLst/>
          </a:prstGeom>
          <a:ln w="12700">
            <a:solidFill>
              <a:srgbClr val="C8C1E8"/>
            </a:solidFill>
            <a:tailEnd type="triangle"/>
          </a:ln>
        </p:spPr>
        <p:txBody>
          <a:bodyPr lIns="45719" rIns="45719"/>
          <a:lstStyle/>
          <a:p>
            <a:endParaRPr/>
          </a:p>
        </p:txBody>
      </p:sp>
      <p:sp>
        <p:nvSpPr>
          <p:cNvPr id="253" name="Straight Connector 192"/>
          <p:cNvSpPr/>
          <p:nvPr/>
        </p:nvSpPr>
        <p:spPr>
          <a:xfrm>
            <a:off x="4066278" y="-336412"/>
            <a:ext cx="1" cy="236136"/>
          </a:xfrm>
          <a:prstGeom prst="line">
            <a:avLst/>
          </a:prstGeom>
          <a:ln w="12700">
            <a:solidFill>
              <a:srgbClr val="C8C1E8"/>
            </a:solidFill>
            <a:tailEnd type="triangle"/>
          </a:ln>
        </p:spPr>
        <p:txBody>
          <a:bodyPr lIns="45719" rIns="45719"/>
          <a:lstStyle/>
          <a:p>
            <a:endParaRPr/>
          </a:p>
        </p:txBody>
      </p:sp>
      <p:sp>
        <p:nvSpPr>
          <p:cNvPr id="254" name="TextBox 193"/>
          <p:cNvSpPr txBox="1"/>
          <p:nvPr/>
        </p:nvSpPr>
        <p:spPr>
          <a:xfrm>
            <a:off x="8035117" y="-552842"/>
            <a:ext cx="185421"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A185B6"/>
                </a:solidFill>
                <a:latin typeface="Adobe Clean ExtraBold"/>
                <a:ea typeface="Adobe Clean ExtraBold"/>
                <a:cs typeface="Adobe Clean ExtraBold"/>
                <a:sym typeface="Adobe Clean ExtraBold"/>
              </a:defRPr>
            </a:lvl1pPr>
          </a:lstStyle>
          <a:p>
            <a:r>
              <a:t>2/3</a:t>
            </a:r>
          </a:p>
        </p:txBody>
      </p:sp>
      <p:sp>
        <p:nvSpPr>
          <p:cNvPr id="255" name="TextBox 194"/>
          <p:cNvSpPr txBox="1"/>
          <p:nvPr/>
        </p:nvSpPr>
        <p:spPr>
          <a:xfrm>
            <a:off x="3991675" y="-552842"/>
            <a:ext cx="165609"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00" b="1">
                <a:solidFill>
                  <a:srgbClr val="A185B6"/>
                </a:solidFill>
                <a:latin typeface="Adobe Clean ExtraBold"/>
                <a:ea typeface="Adobe Clean ExtraBold"/>
                <a:cs typeface="Adobe Clean ExtraBold"/>
                <a:sym typeface="Adobe Clean ExtraBold"/>
              </a:defRPr>
            </a:lvl1pPr>
          </a:lstStyle>
          <a:p>
            <a:r>
              <a:t>1/3</a:t>
            </a:r>
          </a:p>
        </p:txBody>
      </p:sp>
      <p:sp>
        <p:nvSpPr>
          <p:cNvPr id="256" name="Straight Connector 195"/>
          <p:cNvSpPr/>
          <p:nvPr/>
        </p:nvSpPr>
        <p:spPr>
          <a:xfrm>
            <a:off x="3047206" y="-336412"/>
            <a:ext cx="1" cy="236136"/>
          </a:xfrm>
          <a:prstGeom prst="line">
            <a:avLst/>
          </a:prstGeom>
          <a:ln w="12700">
            <a:solidFill>
              <a:srgbClr val="C1D4E8"/>
            </a:solidFill>
            <a:tailEnd type="triangle"/>
          </a:ln>
        </p:spPr>
        <p:txBody>
          <a:bodyPr lIns="45719" rIns="45719"/>
          <a:lstStyle/>
          <a:p>
            <a:endParaRPr/>
          </a:p>
        </p:txBody>
      </p:sp>
      <p:sp>
        <p:nvSpPr>
          <p:cNvPr id="257" name="Straight Connector 196"/>
          <p:cNvSpPr/>
          <p:nvPr/>
        </p:nvSpPr>
        <p:spPr>
          <a:xfrm>
            <a:off x="6094412" y="-336412"/>
            <a:ext cx="1" cy="236136"/>
          </a:xfrm>
          <a:prstGeom prst="line">
            <a:avLst/>
          </a:prstGeom>
          <a:ln w="12700">
            <a:solidFill>
              <a:srgbClr val="C1D4E8"/>
            </a:solidFill>
            <a:tailEnd type="triangle"/>
          </a:ln>
        </p:spPr>
        <p:txBody>
          <a:bodyPr lIns="45719" rIns="45719"/>
          <a:lstStyle/>
          <a:p>
            <a:endParaRPr/>
          </a:p>
        </p:txBody>
      </p:sp>
      <p:sp>
        <p:nvSpPr>
          <p:cNvPr id="258" name="Straight Connector 197"/>
          <p:cNvSpPr/>
          <p:nvPr/>
        </p:nvSpPr>
        <p:spPr>
          <a:xfrm>
            <a:off x="9141618" y="-336412"/>
            <a:ext cx="1" cy="236136"/>
          </a:xfrm>
          <a:prstGeom prst="line">
            <a:avLst/>
          </a:prstGeom>
          <a:ln w="12700">
            <a:solidFill>
              <a:srgbClr val="C1D4E8"/>
            </a:solidFill>
            <a:tailEnd type="triangle"/>
          </a:ln>
        </p:spPr>
        <p:txBody>
          <a:bodyPr lIns="45719" rIns="45719"/>
          <a:lstStyle/>
          <a:p>
            <a:endParaRPr/>
          </a:p>
        </p:txBody>
      </p:sp>
      <p:sp>
        <p:nvSpPr>
          <p:cNvPr id="259" name="Straight Connector 198"/>
          <p:cNvSpPr/>
          <p:nvPr/>
        </p:nvSpPr>
        <p:spPr>
          <a:xfrm>
            <a:off x="-316729" y="3814762"/>
            <a:ext cx="229387" cy="1"/>
          </a:xfrm>
          <a:prstGeom prst="line">
            <a:avLst/>
          </a:prstGeom>
          <a:ln w="12700">
            <a:solidFill>
              <a:srgbClr val="C1D4E8"/>
            </a:solidFill>
            <a:tailEnd type="triangle"/>
          </a:ln>
        </p:spPr>
        <p:txBody>
          <a:bodyPr lIns="45719" rIns="45719"/>
          <a:lstStyle/>
          <a:p>
            <a:endParaRPr/>
          </a:p>
        </p:txBody>
      </p:sp>
      <p:sp>
        <p:nvSpPr>
          <p:cNvPr id="260" name="TextBox 215"/>
          <p:cNvSpPr txBox="1"/>
          <p:nvPr/>
        </p:nvSpPr>
        <p:spPr>
          <a:xfrm>
            <a:off x="181610" y="-549444"/>
            <a:ext cx="2229381"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b="1">
                <a:solidFill>
                  <a:srgbClr val="A6A6A6"/>
                </a:solidFill>
                <a:latin typeface="Adobe Clean ExtraBold"/>
                <a:ea typeface="Adobe Clean ExtraBold"/>
                <a:cs typeface="Adobe Clean ExtraBold"/>
                <a:sym typeface="Adobe Clean ExtraBold"/>
              </a:defRPr>
            </a:pPr>
            <a:r>
              <a:t>Turn on Guides to see the custom grid.</a:t>
            </a:r>
            <a:br/>
            <a:r>
              <a:rPr b="0">
                <a:latin typeface="Adobe Clean SemiLight"/>
                <a:ea typeface="Adobe Clean SemiLight"/>
                <a:cs typeface="Adobe Clean SemiLight"/>
                <a:sym typeface="Adobe Clean SemiLight"/>
              </a:rPr>
              <a:t>Mac: Control-option-command-G</a:t>
            </a:r>
            <a:br>
              <a:rPr b="0">
                <a:latin typeface="Adobe Clean SemiLight"/>
                <a:ea typeface="Adobe Clean SemiLight"/>
                <a:cs typeface="Adobe Clean SemiLight"/>
                <a:sym typeface="Adobe Clean SemiLight"/>
              </a:rPr>
            </a:br>
            <a:r>
              <a:rPr b="0">
                <a:latin typeface="Adobe Clean SemiLight"/>
                <a:ea typeface="Adobe Clean SemiLight"/>
                <a:cs typeface="Adobe Clean SemiLight"/>
                <a:sym typeface="Adobe Clean SemiLight"/>
              </a:rPr>
              <a:t>Win: Alt-F9 (or Alt-Fn-F9 on some laptops)</a:t>
            </a:r>
          </a:p>
        </p:txBody>
      </p:sp>
      <p:sp>
        <p:nvSpPr>
          <p:cNvPr id="261" name="Rectangle 216"/>
          <p:cNvSpPr/>
          <p:nvPr/>
        </p:nvSpPr>
        <p:spPr>
          <a:xfrm>
            <a:off x="12335461" y="1588"/>
            <a:ext cx="68542" cy="1192214"/>
          </a:xfrm>
          <a:prstGeom prst="rect">
            <a:avLst/>
          </a:prstGeom>
          <a:solidFill>
            <a:srgbClr val="E0E0E0"/>
          </a:solidFill>
          <a:ln w="12700">
            <a:miter lim="400000"/>
          </a:ln>
        </p:spPr>
        <p:txBody>
          <a:bodyPr lIns="45719" rIns="45719" anchor="ctr"/>
          <a:lstStyle/>
          <a:p>
            <a:pPr>
              <a:spcBef>
                <a:spcPts val="1200"/>
              </a:spcBef>
              <a:defRPr sz="1400"/>
            </a:pPr>
            <a:endParaRPr/>
          </a:p>
        </p:txBody>
      </p:sp>
      <p:sp>
        <p:nvSpPr>
          <p:cNvPr id="262" name="Rectangle 217"/>
          <p:cNvSpPr/>
          <p:nvPr/>
        </p:nvSpPr>
        <p:spPr>
          <a:xfrm>
            <a:off x="12335461" y="6440487"/>
            <a:ext cx="68542" cy="417513"/>
          </a:xfrm>
          <a:prstGeom prst="rect">
            <a:avLst/>
          </a:prstGeom>
          <a:solidFill>
            <a:srgbClr val="E0E0E0"/>
          </a:solidFill>
          <a:ln w="12700">
            <a:miter lim="400000"/>
          </a:ln>
        </p:spPr>
        <p:txBody>
          <a:bodyPr lIns="45719" rIns="45719" anchor="ctr"/>
          <a:lstStyle/>
          <a:p>
            <a:pPr>
              <a:spcBef>
                <a:spcPts val="1200"/>
              </a:spcBef>
              <a:defRPr sz="1400"/>
            </a:pPr>
            <a:endParaRPr/>
          </a:p>
        </p:txBody>
      </p:sp>
      <p:sp>
        <p:nvSpPr>
          <p:cNvPr id="263" name="Rectangle 218"/>
          <p:cNvSpPr/>
          <p:nvPr/>
        </p:nvSpPr>
        <p:spPr>
          <a:xfrm>
            <a:off x="12335461" y="1193799"/>
            <a:ext cx="68542" cy="5248277"/>
          </a:xfrm>
          <a:prstGeom prst="rect">
            <a:avLst/>
          </a:prstGeom>
          <a:solidFill>
            <a:srgbClr val="D9D9D9"/>
          </a:solidFill>
          <a:ln w="12700">
            <a:miter lim="400000"/>
          </a:ln>
        </p:spPr>
        <p:txBody>
          <a:bodyPr lIns="45719" rIns="45719" anchor="ctr"/>
          <a:lstStyle/>
          <a:p>
            <a:pPr>
              <a:spcBef>
                <a:spcPts val="1200"/>
              </a:spcBef>
              <a:defRPr sz="1400"/>
            </a:pPr>
            <a:endParaRPr/>
          </a:p>
        </p:txBody>
      </p:sp>
      <p:sp>
        <p:nvSpPr>
          <p:cNvPr id="264" name="TextBox 219"/>
          <p:cNvSpPr txBox="1"/>
          <p:nvPr/>
        </p:nvSpPr>
        <p:spPr>
          <a:xfrm>
            <a:off x="12489351" y="443807"/>
            <a:ext cx="251461"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Title</a:t>
            </a:r>
            <a:br/>
            <a:r>
              <a:t>area</a:t>
            </a:r>
          </a:p>
        </p:txBody>
      </p:sp>
      <p:sp>
        <p:nvSpPr>
          <p:cNvPr id="265" name="TextBox 220"/>
          <p:cNvSpPr txBox="1"/>
          <p:nvPr/>
        </p:nvSpPr>
        <p:spPr>
          <a:xfrm>
            <a:off x="12489351" y="6495355"/>
            <a:ext cx="363602"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Footer</a:t>
            </a:r>
            <a:br/>
            <a:r>
              <a:t>area</a:t>
            </a:r>
          </a:p>
        </p:txBody>
      </p:sp>
      <p:sp>
        <p:nvSpPr>
          <p:cNvPr id="266" name="TextBox 221"/>
          <p:cNvSpPr txBox="1"/>
          <p:nvPr/>
        </p:nvSpPr>
        <p:spPr>
          <a:xfrm>
            <a:off x="12489351" y="3629866"/>
            <a:ext cx="435484"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1000" b="1">
                <a:solidFill>
                  <a:srgbClr val="A6A6A6"/>
                </a:solidFill>
                <a:latin typeface="Adobe Clean ExtraBold"/>
                <a:ea typeface="Adobe Clean ExtraBold"/>
                <a:cs typeface="Adobe Clean ExtraBold"/>
                <a:sym typeface="Adobe Clean ExtraBold"/>
              </a:defRPr>
            </a:pPr>
            <a:r>
              <a:t>Content</a:t>
            </a:r>
            <a:br/>
            <a:r>
              <a:t>area</a:t>
            </a:r>
          </a:p>
        </p:txBody>
      </p:sp>
      <p:sp>
        <p:nvSpPr>
          <p:cNvPr id="267" name="Straight Connector 21"/>
          <p:cNvSpPr/>
          <p:nvPr/>
        </p:nvSpPr>
        <p:spPr>
          <a:xfrm>
            <a:off x="12335461" y="6440487"/>
            <a:ext cx="68542" cy="1"/>
          </a:xfrm>
          <a:prstGeom prst="line">
            <a:avLst/>
          </a:prstGeom>
          <a:ln w="12700">
            <a:solidFill>
              <a:srgbClr val="BFBFBF"/>
            </a:solidFill>
          </a:ln>
        </p:spPr>
        <p:txBody>
          <a:bodyPr lIns="45719" rIns="45719"/>
          <a:lstStyle/>
          <a:p>
            <a:endParaRPr/>
          </a:p>
        </p:txBody>
      </p:sp>
      <p:sp>
        <p:nvSpPr>
          <p:cNvPr id="268" name="Straight Connector 228"/>
          <p:cNvSpPr/>
          <p:nvPr/>
        </p:nvSpPr>
        <p:spPr>
          <a:xfrm>
            <a:off x="12335461" y="1193799"/>
            <a:ext cx="68542" cy="1"/>
          </a:xfrm>
          <a:prstGeom prst="line">
            <a:avLst/>
          </a:prstGeom>
          <a:ln w="12700">
            <a:solidFill>
              <a:srgbClr val="BFBFBF"/>
            </a:solidFill>
          </a:ln>
        </p:spPr>
        <p:txBody>
          <a:bodyPr lIns="45719" rIns="45719"/>
          <a:lstStyle/>
          <a:p>
            <a:endParaRPr/>
          </a:p>
        </p:txBody>
      </p:sp>
      <p:pic>
        <p:nvPicPr>
          <p:cNvPr id="269" name="Graphic 29" descr="Graphic 29"/>
          <p:cNvPicPr>
            <a:picLocks noChangeAspect="1"/>
          </p:cNvPicPr>
          <p:nvPr/>
        </p:nvPicPr>
        <p:blipFill>
          <a:blip r:embed="rId3"/>
          <a:stretch>
            <a:fillRect/>
          </a:stretch>
        </p:blipFill>
        <p:spPr>
          <a:xfrm>
            <a:off x="393211" y="6578475"/>
            <a:ext cx="566928" cy="147352"/>
          </a:xfrm>
          <a:prstGeom prst="rect">
            <a:avLst/>
          </a:prstGeom>
          <a:ln w="12700">
            <a:miter lim="400000"/>
          </a:ln>
        </p:spPr>
      </p:pic>
      <p:sp>
        <p:nvSpPr>
          <p:cNvPr id="270" name="Rectangle 5"/>
          <p:cNvSpPr/>
          <p:nvPr/>
        </p:nvSpPr>
        <p:spPr>
          <a:xfrm>
            <a:off x="0" y="0"/>
            <a:ext cx="12188825" cy="6858000"/>
          </a:xfrm>
          <a:prstGeom prst="rect">
            <a:avLst/>
          </a:prstGeom>
          <a:solidFill>
            <a:srgbClr val="2C2C2C"/>
          </a:solidFill>
          <a:ln w="12700">
            <a:miter lim="400000"/>
          </a:ln>
        </p:spPr>
        <p:txBody>
          <a:bodyPr lIns="45719" rIns="45719" anchor="ctr"/>
          <a:lstStyle/>
          <a:p>
            <a:pPr algn="ctr" defTabSz="825500">
              <a:defRPr sz="3600" b="1">
                <a:solidFill>
                  <a:srgbClr val="FFFFFF"/>
                </a:solidFill>
                <a:latin typeface="Adobe Clean ExtraBold"/>
                <a:ea typeface="Adobe Clean ExtraBold"/>
                <a:cs typeface="Adobe Clean ExtraBold"/>
                <a:sym typeface="Adobe Clean ExtraBold"/>
              </a:defRPr>
            </a:pPr>
            <a:endParaRPr/>
          </a:p>
        </p:txBody>
      </p:sp>
      <p:sp>
        <p:nvSpPr>
          <p:cNvPr id="271" name="Rectangle 9"/>
          <p:cNvSpPr/>
          <p:nvPr/>
        </p:nvSpPr>
        <p:spPr>
          <a:xfrm>
            <a:off x="0" y="6446520"/>
            <a:ext cx="12192000" cy="411481"/>
          </a:xfrm>
          <a:prstGeom prst="rect">
            <a:avLst/>
          </a:prstGeom>
          <a:solidFill>
            <a:srgbClr val="262626"/>
          </a:solidFill>
          <a:ln w="12700">
            <a:miter lim="400000"/>
          </a:ln>
        </p:spPr>
        <p:txBody>
          <a:bodyPr lIns="45719" rIns="45719" anchor="ctr"/>
          <a:lstStyle/>
          <a:p>
            <a:pPr algn="ctr">
              <a:defRPr>
                <a:solidFill>
                  <a:srgbClr val="FFFFFF"/>
                </a:solidFill>
              </a:defRPr>
            </a:pPr>
            <a:endParaRPr/>
          </a:p>
        </p:txBody>
      </p:sp>
      <p:pic>
        <p:nvPicPr>
          <p:cNvPr id="272" name="Picture 10" descr="Picture 10"/>
          <p:cNvPicPr>
            <a:picLocks noChangeAspect="1"/>
          </p:cNvPicPr>
          <p:nvPr/>
        </p:nvPicPr>
        <p:blipFill>
          <a:blip r:embed="rId4"/>
          <a:stretch>
            <a:fillRect/>
          </a:stretch>
        </p:blipFill>
        <p:spPr>
          <a:xfrm>
            <a:off x="401915" y="6578695"/>
            <a:ext cx="566080" cy="147132"/>
          </a:xfrm>
          <a:prstGeom prst="rect">
            <a:avLst/>
          </a:prstGeom>
          <a:ln w="12700">
            <a:miter lim="400000"/>
          </a:ln>
        </p:spPr>
      </p:pic>
      <p:sp>
        <p:nvSpPr>
          <p:cNvPr id="273" name="Date Placeholder 3"/>
          <p:cNvSpPr txBox="1"/>
          <p:nvPr/>
        </p:nvSpPr>
        <p:spPr>
          <a:xfrm>
            <a:off x="9348566" y="6560363"/>
            <a:ext cx="2508166"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800">
                <a:solidFill>
                  <a:srgbClr val="6E6E6E"/>
                </a:solidFill>
                <a:latin typeface="Adobe Clean"/>
                <a:ea typeface="Adobe Clean"/>
                <a:cs typeface="Adobe Clean"/>
                <a:sym typeface="Adobe Clean"/>
              </a:defRPr>
            </a:lvl1pPr>
          </a:lstStyle>
          <a:p>
            <a:r>
              <a:t>© 2023 Adobe. All Rights Reserved. Adobe Confidential.</a:t>
            </a:r>
          </a:p>
        </p:txBody>
      </p:sp>
      <p:sp>
        <p:nvSpPr>
          <p:cNvPr id="274" name="Title Text"/>
          <p:cNvSpPr txBox="1">
            <a:spLocks noGrp="1"/>
          </p:cNvSpPr>
          <p:nvPr>
            <p:ph type="title"/>
          </p:nvPr>
        </p:nvSpPr>
        <p:spPr>
          <a:xfrm>
            <a:off x="304721" y="287506"/>
            <a:ext cx="11579384" cy="674519"/>
          </a:xfrm>
          <a:prstGeom prst="rect">
            <a:avLst/>
          </a:prstGeom>
        </p:spPr>
        <p:txBody>
          <a:bodyPr>
            <a:normAutofit/>
          </a:bodyPr>
          <a:lstStyle>
            <a:lvl1pPr>
              <a:defRPr>
                <a:solidFill>
                  <a:srgbClr val="FFFFFF"/>
                </a:solidFill>
              </a:defRPr>
            </a:lvl1pPr>
          </a:lstStyle>
          <a:p>
            <a:r>
              <a:t>Title Text</a:t>
            </a:r>
          </a:p>
        </p:txBody>
      </p:sp>
      <p:sp>
        <p:nvSpPr>
          <p:cNvPr id="275" name="Body Level One…"/>
          <p:cNvSpPr txBox="1">
            <a:spLocks noGrp="1"/>
          </p:cNvSpPr>
          <p:nvPr>
            <p:ph type="body" idx="1"/>
          </p:nvPr>
        </p:nvSpPr>
        <p:spPr>
          <a:xfrm>
            <a:off x="301752" y="1435608"/>
            <a:ext cx="11585448" cy="4590289"/>
          </a:xfrm>
          <a:prstGeom prst="rect">
            <a:avLst/>
          </a:prstGeom>
        </p:spPr>
        <p:txBody>
          <a:bodyPr>
            <a:normAutofit/>
          </a:bodyPr>
          <a:lstStyle>
            <a:lvl1pPr>
              <a:spcBef>
                <a:spcPts val="1800"/>
              </a:spcBef>
              <a:buClr>
                <a:srgbClr val="FFFFFF"/>
              </a:buClr>
              <a:defRPr>
                <a:solidFill>
                  <a:srgbClr val="FFFFFF"/>
                </a:solidFill>
              </a:defRPr>
            </a:lvl1pPr>
            <a:lvl2pPr>
              <a:spcBef>
                <a:spcPts val="1800"/>
              </a:spcBef>
              <a:buClr>
                <a:srgbClr val="FFFFFF"/>
              </a:buClr>
              <a:defRPr>
                <a:solidFill>
                  <a:srgbClr val="FFFFFF"/>
                </a:solidFill>
              </a:defRPr>
            </a:lvl2pPr>
            <a:lvl3pPr>
              <a:spcBef>
                <a:spcPts val="1800"/>
              </a:spcBef>
              <a:buClr>
                <a:srgbClr val="FFFFFF"/>
              </a:buClr>
              <a:defRPr>
                <a:solidFill>
                  <a:srgbClr val="FFFFFF"/>
                </a:solidFill>
              </a:defRPr>
            </a:lvl3pPr>
            <a:lvl4pPr>
              <a:spcBef>
                <a:spcPts val="1800"/>
              </a:spcBef>
              <a:buClr>
                <a:srgbClr val="FFFFFF"/>
              </a:buClr>
              <a:defRPr>
                <a:solidFill>
                  <a:srgbClr val="FFFFFF"/>
                </a:solidFill>
              </a:defRPr>
            </a:lvl4pPr>
            <a:lvl5pPr>
              <a:spcBef>
                <a:spcPts val="1800"/>
              </a:spcBef>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6" name="Slide Number"/>
          <p:cNvSpPr txBox="1">
            <a:spLocks noGrp="1"/>
          </p:cNvSpPr>
          <p:nvPr>
            <p:ph type="sldNum" sz="quarter" idx="2"/>
          </p:nvPr>
        </p:nvSpPr>
        <p:spPr>
          <a:xfrm>
            <a:off x="5977143" y="6538668"/>
            <a:ext cx="234539" cy="23582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Red end slide">
    <p:spTree>
      <p:nvGrpSpPr>
        <p:cNvPr id="1" name=""/>
        <p:cNvGrpSpPr/>
        <p:nvPr/>
      </p:nvGrpSpPr>
      <p:grpSpPr>
        <a:xfrm>
          <a:off x="0" y="0"/>
          <a:ext cx="0" cy="0"/>
          <a:chOff x="0" y="0"/>
          <a:chExt cx="0" cy="0"/>
        </a:xfrm>
      </p:grpSpPr>
      <p:sp>
        <p:nvSpPr>
          <p:cNvPr id="2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Divider">
    <p:spTree>
      <p:nvGrpSpPr>
        <p:cNvPr id="1" name=""/>
        <p:cNvGrpSpPr/>
        <p:nvPr/>
      </p:nvGrpSpPr>
      <p:grpSpPr>
        <a:xfrm>
          <a:off x="0" y="0"/>
          <a:ext cx="0" cy="0"/>
          <a:chOff x="0" y="0"/>
          <a:chExt cx="0" cy="0"/>
        </a:xfrm>
      </p:grpSpPr>
      <p:pic>
        <p:nvPicPr>
          <p:cNvPr id="26" name="Picture 2" descr="Picture 2"/>
          <p:cNvPicPr>
            <a:picLocks noChangeAspect="1"/>
          </p:cNvPicPr>
          <p:nvPr/>
        </p:nvPicPr>
        <p:blipFill>
          <a:blip r:embed="rId2"/>
          <a:stretch>
            <a:fillRect/>
          </a:stretch>
        </p:blipFill>
        <p:spPr>
          <a:xfrm>
            <a:off x="0" y="892"/>
            <a:ext cx="12188825" cy="6856216"/>
          </a:xfrm>
          <a:prstGeom prst="rect">
            <a:avLst/>
          </a:prstGeom>
          <a:ln w="12700">
            <a:miter lim="400000"/>
          </a:ln>
        </p:spPr>
      </p:pic>
      <p:sp>
        <p:nvSpPr>
          <p:cNvPr id="27" name="Title Text"/>
          <p:cNvSpPr txBox="1">
            <a:spLocks noGrp="1"/>
          </p:cNvSpPr>
          <p:nvPr>
            <p:ph type="title"/>
          </p:nvPr>
        </p:nvSpPr>
        <p:spPr>
          <a:xfrm>
            <a:off x="795527" y="2798064"/>
            <a:ext cx="5907025" cy="1399033"/>
          </a:xfrm>
          <a:prstGeom prst="rect">
            <a:avLst/>
          </a:prstGeom>
        </p:spPr>
        <p:txBody>
          <a:bodyPr lIns="0" tIns="0" rIns="0" bIns="0" anchor="t">
            <a:normAutofit/>
          </a:bodyPr>
          <a:lstStyle>
            <a:lvl1pPr>
              <a:defRPr sz="3600"/>
            </a:lvl1pPr>
          </a:lstStyle>
          <a:p>
            <a:r>
              <a:t>Title Text</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Divider Dark">
    <p:spTree>
      <p:nvGrpSpPr>
        <p:cNvPr id="1" name=""/>
        <p:cNvGrpSpPr/>
        <p:nvPr/>
      </p:nvGrpSpPr>
      <p:grpSpPr>
        <a:xfrm>
          <a:off x="0" y="0"/>
          <a:ext cx="0" cy="0"/>
          <a:chOff x="0" y="0"/>
          <a:chExt cx="0" cy="0"/>
        </a:xfrm>
      </p:grpSpPr>
      <p:pic>
        <p:nvPicPr>
          <p:cNvPr id="44" name="Graphic 2" descr="Graphic 2"/>
          <p:cNvPicPr>
            <a:picLocks noChangeAspect="1"/>
          </p:cNvPicPr>
          <p:nvPr/>
        </p:nvPicPr>
        <p:blipFill>
          <a:blip r:embed="rId2"/>
          <a:stretch>
            <a:fillRect/>
          </a:stretch>
        </p:blipFill>
        <p:spPr>
          <a:xfrm>
            <a:off x="0" y="892"/>
            <a:ext cx="12188825" cy="6856216"/>
          </a:xfrm>
          <a:prstGeom prst="rect">
            <a:avLst/>
          </a:prstGeom>
          <a:ln w="12700">
            <a:miter lim="400000"/>
          </a:ln>
        </p:spPr>
      </p:pic>
      <p:sp>
        <p:nvSpPr>
          <p:cNvPr id="45" name="Title Text"/>
          <p:cNvSpPr txBox="1">
            <a:spLocks noGrp="1"/>
          </p:cNvSpPr>
          <p:nvPr>
            <p:ph type="title"/>
          </p:nvPr>
        </p:nvSpPr>
        <p:spPr>
          <a:xfrm>
            <a:off x="795527" y="2798064"/>
            <a:ext cx="5907025" cy="1399033"/>
          </a:xfrm>
          <a:prstGeom prst="rect">
            <a:avLst/>
          </a:prstGeom>
        </p:spPr>
        <p:txBody>
          <a:bodyPr lIns="0" tIns="0" rIns="0" bIns="0" anchor="t">
            <a:normAutofit/>
          </a:bodyPr>
          <a:lstStyle>
            <a:lvl1pPr>
              <a:defRPr sz="3600">
                <a:solidFill>
                  <a:srgbClr val="FFFFFF"/>
                </a:solidFill>
              </a:defRPr>
            </a:lvl1pPr>
          </a:lstStyle>
          <a:p>
            <a:r>
              <a:t>Title Text</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Dark Alt">
    <p:spTree>
      <p:nvGrpSpPr>
        <p:cNvPr id="1" name=""/>
        <p:cNvGrpSpPr/>
        <p:nvPr/>
      </p:nvGrpSpPr>
      <p:grpSpPr>
        <a:xfrm>
          <a:off x="0" y="0"/>
          <a:ext cx="0" cy="0"/>
          <a:chOff x="0" y="0"/>
          <a:chExt cx="0" cy="0"/>
        </a:xfrm>
      </p:grpSpPr>
      <p:pic>
        <p:nvPicPr>
          <p:cNvPr id="53" name="Graphic 2" descr="Graphic 2"/>
          <p:cNvPicPr>
            <a:picLocks noChangeAspect="1"/>
          </p:cNvPicPr>
          <p:nvPr/>
        </p:nvPicPr>
        <p:blipFill>
          <a:blip r:embed="rId2"/>
          <a:stretch>
            <a:fillRect/>
          </a:stretch>
        </p:blipFill>
        <p:spPr>
          <a:xfrm>
            <a:off x="0" y="892"/>
            <a:ext cx="12188825" cy="6856216"/>
          </a:xfrm>
          <a:prstGeom prst="rect">
            <a:avLst/>
          </a:prstGeom>
          <a:ln w="12700">
            <a:miter lim="400000"/>
          </a:ln>
        </p:spPr>
      </p:pic>
      <p:sp>
        <p:nvSpPr>
          <p:cNvPr id="54" name="Title Text"/>
          <p:cNvSpPr txBox="1">
            <a:spLocks noGrp="1"/>
          </p:cNvSpPr>
          <p:nvPr>
            <p:ph type="title"/>
          </p:nvPr>
        </p:nvSpPr>
        <p:spPr>
          <a:xfrm>
            <a:off x="795527" y="2798064"/>
            <a:ext cx="5907025" cy="1399033"/>
          </a:xfrm>
          <a:prstGeom prst="rect">
            <a:avLst/>
          </a:prstGeom>
        </p:spPr>
        <p:txBody>
          <a:bodyPr lIns="0" tIns="0" rIns="0" bIns="0" anchor="t">
            <a:normAutofit/>
          </a:bodyPr>
          <a:lstStyle>
            <a:lvl1pPr>
              <a:defRPr sz="3600">
                <a:solidFill>
                  <a:srgbClr val="FFFFFF"/>
                </a:solidFill>
              </a:defRPr>
            </a:lvl1pPr>
          </a:lstStyle>
          <a:p>
            <a:r>
              <a:t>Title Text</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Community Beach">
    <p:spTree>
      <p:nvGrpSpPr>
        <p:cNvPr id="1" name=""/>
        <p:cNvGrpSpPr/>
        <p:nvPr/>
      </p:nvGrpSpPr>
      <p:grpSpPr>
        <a:xfrm>
          <a:off x="0" y="0"/>
          <a:ext cx="0" cy="0"/>
          <a:chOff x="0" y="0"/>
          <a:chExt cx="0" cy="0"/>
        </a:xfrm>
      </p:grpSpPr>
      <p:pic>
        <p:nvPicPr>
          <p:cNvPr id="62" name="Picture 8" descr="Picture 8"/>
          <p:cNvPicPr>
            <a:picLocks noChangeAspect="1"/>
          </p:cNvPicPr>
          <p:nvPr/>
        </p:nvPicPr>
        <p:blipFill>
          <a:blip r:embed="rId2"/>
          <a:stretch>
            <a:fillRect/>
          </a:stretch>
        </p:blipFill>
        <p:spPr>
          <a:xfrm>
            <a:off x="7167281" y="0"/>
            <a:ext cx="5021545" cy="6858000"/>
          </a:xfrm>
          <a:custGeom>
            <a:avLst/>
            <a:gdLst/>
            <a:ahLst/>
            <a:cxnLst>
              <a:cxn ang="0">
                <a:pos x="wd2" y="hd2"/>
              </a:cxn>
              <a:cxn ang="5400000">
                <a:pos x="wd2" y="hd2"/>
              </a:cxn>
              <a:cxn ang="10800000">
                <a:pos x="wd2" y="hd2"/>
              </a:cxn>
              <a:cxn ang="16200000">
                <a:pos x="wd2" y="hd2"/>
              </a:cxn>
            </a:cxnLst>
            <a:rect l="0" t="0" r="r" b="b"/>
            <a:pathLst>
              <a:path w="21600" h="21600" extrusionOk="0">
                <a:moveTo>
                  <a:pt x="12170" y="0"/>
                </a:moveTo>
                <a:lnTo>
                  <a:pt x="0" y="21600"/>
                </a:lnTo>
                <a:lnTo>
                  <a:pt x="21600" y="21600"/>
                </a:lnTo>
                <a:lnTo>
                  <a:pt x="21600" y="0"/>
                </a:lnTo>
                <a:lnTo>
                  <a:pt x="12170" y="0"/>
                </a:lnTo>
                <a:close/>
              </a:path>
            </a:pathLst>
          </a:custGeom>
          <a:ln w="12700">
            <a:miter lim="400000"/>
          </a:ln>
        </p:spPr>
      </p:pic>
      <p:sp>
        <p:nvSpPr>
          <p:cNvPr id="63" name="Title Text"/>
          <p:cNvSpPr txBox="1">
            <a:spLocks noGrp="1"/>
          </p:cNvSpPr>
          <p:nvPr>
            <p:ph type="title"/>
          </p:nvPr>
        </p:nvSpPr>
        <p:spPr>
          <a:xfrm>
            <a:off x="2203704" y="2798064"/>
            <a:ext cx="5916169" cy="1216153"/>
          </a:xfrm>
          <a:prstGeom prst="rect">
            <a:avLst/>
          </a:prstGeom>
        </p:spPr>
        <p:txBody>
          <a:bodyPr lIns="0" tIns="0" rIns="0" bIns="0" anchor="t">
            <a:normAutofit/>
          </a:bodyPr>
          <a:lstStyle>
            <a:lvl1pPr>
              <a:defRPr sz="3600"/>
            </a:lvl1pPr>
          </a:lstStyle>
          <a:p>
            <a:r>
              <a:t>Title Text</a:t>
            </a:r>
          </a:p>
        </p:txBody>
      </p:sp>
      <p:sp>
        <p:nvSpPr>
          <p:cNvPr id="64" name="Body Level One…"/>
          <p:cNvSpPr txBox="1">
            <a:spLocks noGrp="1"/>
          </p:cNvSpPr>
          <p:nvPr>
            <p:ph type="body" sz="quarter" idx="1"/>
          </p:nvPr>
        </p:nvSpPr>
        <p:spPr>
          <a:xfrm>
            <a:off x="2203704" y="4123942"/>
            <a:ext cx="5907024" cy="1078993"/>
          </a:xfrm>
          <a:prstGeom prst="rect">
            <a:avLst/>
          </a:prstGeom>
        </p:spPr>
        <p:txBody>
          <a:bodyPr lIns="0" tIns="0" rIns="0" bIns="0">
            <a:normAutofit/>
          </a:bodyPr>
          <a:lstStyle>
            <a:lvl1pPr marL="0" indent="0">
              <a:buClrTx/>
              <a:buSzTx/>
              <a:buNone/>
              <a:defRPr sz="2000" b="1">
                <a:solidFill>
                  <a:schemeClr val="accent6"/>
                </a:solidFill>
                <a:latin typeface="Adobe Clean ExtraBold"/>
                <a:ea typeface="Adobe Clean ExtraBold"/>
                <a:cs typeface="Adobe Clean ExtraBold"/>
                <a:sym typeface="Adobe Clean ExtraBold"/>
              </a:defRPr>
            </a:lvl1pPr>
            <a:lvl2pPr marL="0" indent="544144">
              <a:buClrTx/>
              <a:buSzTx/>
              <a:buNone/>
              <a:defRPr sz="2000" b="1">
                <a:solidFill>
                  <a:schemeClr val="accent6"/>
                </a:solidFill>
                <a:latin typeface="Adobe Clean ExtraBold"/>
                <a:ea typeface="Adobe Clean ExtraBold"/>
                <a:cs typeface="Adobe Clean ExtraBold"/>
                <a:sym typeface="Adobe Clean ExtraBold"/>
              </a:defRPr>
            </a:lvl2pPr>
            <a:lvl3pPr marL="0" indent="1088291">
              <a:buClrTx/>
              <a:buSzTx/>
              <a:buNone/>
              <a:defRPr sz="2000" b="1">
                <a:solidFill>
                  <a:schemeClr val="accent6"/>
                </a:solidFill>
                <a:latin typeface="Adobe Clean ExtraBold"/>
                <a:ea typeface="Adobe Clean ExtraBold"/>
                <a:cs typeface="Adobe Clean ExtraBold"/>
                <a:sym typeface="Adobe Clean ExtraBold"/>
              </a:defRPr>
            </a:lvl3pPr>
            <a:lvl4pPr marL="0" indent="1632436">
              <a:buClrTx/>
              <a:buSzTx/>
              <a:buNone/>
              <a:defRPr sz="2000" b="1">
                <a:solidFill>
                  <a:schemeClr val="accent6"/>
                </a:solidFill>
                <a:latin typeface="Adobe Clean ExtraBold"/>
                <a:ea typeface="Adobe Clean ExtraBold"/>
                <a:cs typeface="Adobe Clean ExtraBold"/>
                <a:sym typeface="Adobe Clean ExtraBold"/>
              </a:defRPr>
            </a:lvl4pPr>
            <a:lvl5pPr marL="0" indent="2176580">
              <a:buClrTx/>
              <a:buSzTx/>
              <a:buNone/>
              <a:defRPr sz="2000" b="1">
                <a:solidFill>
                  <a:schemeClr val="accent6"/>
                </a:solidFill>
                <a:latin typeface="Adobe Clean ExtraBold"/>
                <a:ea typeface="Adobe Clean ExtraBold"/>
                <a:cs typeface="Adobe Clean ExtraBold"/>
                <a:sym typeface="Adobe Clean ExtraBold"/>
              </a:defRPr>
            </a:lvl5pPr>
          </a:lstStyle>
          <a:p>
            <a:r>
              <a:t>Body Level One</a:t>
            </a:r>
          </a:p>
          <a:p>
            <a:pPr lvl="1"/>
            <a:r>
              <a:t>Body Level Two</a:t>
            </a:r>
          </a:p>
          <a:p>
            <a:pPr lvl="2"/>
            <a:r>
              <a:t>Body Level Three</a:t>
            </a:r>
          </a:p>
          <a:p>
            <a:pPr lvl="3"/>
            <a:r>
              <a:t>Body Level Four</a:t>
            </a:r>
          </a:p>
          <a:p>
            <a:pPr lvl="4"/>
            <a:r>
              <a:t>Body Level Five</a:t>
            </a:r>
          </a:p>
        </p:txBody>
      </p:sp>
      <p:pic>
        <p:nvPicPr>
          <p:cNvPr id="65" name="Picture 5" descr="Picture 5"/>
          <p:cNvPicPr>
            <a:picLocks noChangeAspect="1"/>
          </p:cNvPicPr>
          <p:nvPr/>
        </p:nvPicPr>
        <p:blipFill>
          <a:blip r:embed="rId3"/>
          <a:stretch>
            <a:fillRect/>
          </a:stretch>
        </p:blipFill>
        <p:spPr>
          <a:xfrm>
            <a:off x="872598" y="2900170"/>
            <a:ext cx="714125" cy="980589"/>
          </a:xfrm>
          <a:prstGeom prst="rect">
            <a:avLst/>
          </a:prstGeom>
          <a:ln w="12700">
            <a:miter lim="400000"/>
          </a:ln>
        </p:spPr>
      </p:pic>
      <p:pic>
        <p:nvPicPr>
          <p:cNvPr id="66" name="Picture 2" descr="Picture 2"/>
          <p:cNvPicPr>
            <a:picLocks noChangeAspect="1"/>
          </p:cNvPicPr>
          <p:nvPr/>
        </p:nvPicPr>
        <p:blipFill>
          <a:blip r:embed="rId4"/>
          <a:stretch>
            <a:fillRect/>
          </a:stretch>
        </p:blipFill>
        <p:spPr>
          <a:xfrm>
            <a:off x="9469531" y="6059933"/>
            <a:ext cx="2317690" cy="509564"/>
          </a:xfrm>
          <a:prstGeom prst="rect">
            <a:avLst/>
          </a:prstGeom>
          <a:ln w="12700">
            <a:miter lim="400000"/>
          </a:ln>
        </p:spPr>
      </p:pic>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Community Zucco">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03704" y="2798064"/>
            <a:ext cx="5916169" cy="1216153"/>
          </a:xfrm>
          <a:prstGeom prst="rect">
            <a:avLst/>
          </a:prstGeom>
        </p:spPr>
        <p:txBody>
          <a:bodyPr lIns="0" tIns="0" rIns="0" bIns="0" anchor="t">
            <a:normAutofit/>
          </a:bodyPr>
          <a:lstStyle>
            <a:lvl1pPr>
              <a:defRPr sz="3600"/>
            </a:lvl1pPr>
          </a:lstStyle>
          <a:p>
            <a:r>
              <a:t>Title Text</a:t>
            </a:r>
          </a:p>
        </p:txBody>
      </p:sp>
      <p:sp>
        <p:nvSpPr>
          <p:cNvPr id="75" name="Body Level One…"/>
          <p:cNvSpPr txBox="1">
            <a:spLocks noGrp="1"/>
          </p:cNvSpPr>
          <p:nvPr>
            <p:ph type="body" sz="quarter" idx="1"/>
          </p:nvPr>
        </p:nvSpPr>
        <p:spPr>
          <a:xfrm>
            <a:off x="2203704" y="4123942"/>
            <a:ext cx="5907024" cy="1078993"/>
          </a:xfrm>
          <a:prstGeom prst="rect">
            <a:avLst/>
          </a:prstGeom>
        </p:spPr>
        <p:txBody>
          <a:bodyPr lIns="0" tIns="0" rIns="0" bIns="0">
            <a:normAutofit/>
          </a:bodyPr>
          <a:lstStyle>
            <a:lvl1pPr marL="0" indent="0">
              <a:buClrTx/>
              <a:buSzTx/>
              <a:buNone/>
              <a:defRPr sz="2000" b="1">
                <a:solidFill>
                  <a:schemeClr val="accent6"/>
                </a:solidFill>
                <a:latin typeface="Adobe Clean ExtraBold"/>
                <a:ea typeface="Adobe Clean ExtraBold"/>
                <a:cs typeface="Adobe Clean ExtraBold"/>
                <a:sym typeface="Adobe Clean ExtraBold"/>
              </a:defRPr>
            </a:lvl1pPr>
            <a:lvl2pPr marL="0" indent="544144">
              <a:buClrTx/>
              <a:buSzTx/>
              <a:buNone/>
              <a:defRPr sz="2000" b="1">
                <a:solidFill>
                  <a:schemeClr val="accent6"/>
                </a:solidFill>
                <a:latin typeface="Adobe Clean ExtraBold"/>
                <a:ea typeface="Adobe Clean ExtraBold"/>
                <a:cs typeface="Adobe Clean ExtraBold"/>
                <a:sym typeface="Adobe Clean ExtraBold"/>
              </a:defRPr>
            </a:lvl2pPr>
            <a:lvl3pPr marL="0" indent="1088291">
              <a:buClrTx/>
              <a:buSzTx/>
              <a:buNone/>
              <a:defRPr sz="2000" b="1">
                <a:solidFill>
                  <a:schemeClr val="accent6"/>
                </a:solidFill>
                <a:latin typeface="Adobe Clean ExtraBold"/>
                <a:ea typeface="Adobe Clean ExtraBold"/>
                <a:cs typeface="Adobe Clean ExtraBold"/>
                <a:sym typeface="Adobe Clean ExtraBold"/>
              </a:defRPr>
            </a:lvl3pPr>
            <a:lvl4pPr marL="0" indent="1632436">
              <a:buClrTx/>
              <a:buSzTx/>
              <a:buNone/>
              <a:defRPr sz="2000" b="1">
                <a:solidFill>
                  <a:schemeClr val="accent6"/>
                </a:solidFill>
                <a:latin typeface="Adobe Clean ExtraBold"/>
                <a:ea typeface="Adobe Clean ExtraBold"/>
                <a:cs typeface="Adobe Clean ExtraBold"/>
                <a:sym typeface="Adobe Clean ExtraBold"/>
              </a:defRPr>
            </a:lvl4pPr>
            <a:lvl5pPr marL="0" indent="2176580">
              <a:buClrTx/>
              <a:buSzTx/>
              <a:buNone/>
              <a:defRPr sz="2000" b="1">
                <a:solidFill>
                  <a:schemeClr val="accent6"/>
                </a:solidFill>
                <a:latin typeface="Adobe Clean ExtraBold"/>
                <a:ea typeface="Adobe Clean ExtraBold"/>
                <a:cs typeface="Adobe Clean ExtraBold"/>
                <a:sym typeface="Adobe Clean ExtraBold"/>
              </a:defRPr>
            </a:lvl5pPr>
          </a:lstStyle>
          <a:p>
            <a:r>
              <a:t>Body Level One</a:t>
            </a:r>
          </a:p>
          <a:p>
            <a:pPr lvl="1"/>
            <a:r>
              <a:t>Body Level Two</a:t>
            </a:r>
          </a:p>
          <a:p>
            <a:pPr lvl="2"/>
            <a:r>
              <a:t>Body Level Three</a:t>
            </a:r>
          </a:p>
          <a:p>
            <a:pPr lvl="3"/>
            <a:r>
              <a:t>Body Level Four</a:t>
            </a:r>
          </a:p>
          <a:p>
            <a:pPr lvl="4"/>
            <a:r>
              <a:t>Body Level Five</a:t>
            </a:r>
          </a:p>
        </p:txBody>
      </p:sp>
      <p:pic>
        <p:nvPicPr>
          <p:cNvPr id="76" name="Picture 5" descr="Picture 5"/>
          <p:cNvPicPr>
            <a:picLocks noChangeAspect="1"/>
          </p:cNvPicPr>
          <p:nvPr/>
        </p:nvPicPr>
        <p:blipFill>
          <a:blip r:embed="rId2"/>
          <a:stretch>
            <a:fillRect/>
          </a:stretch>
        </p:blipFill>
        <p:spPr>
          <a:xfrm>
            <a:off x="872598" y="2900170"/>
            <a:ext cx="714125" cy="980589"/>
          </a:xfrm>
          <a:prstGeom prst="rect">
            <a:avLst/>
          </a:prstGeom>
          <a:ln w="12700">
            <a:miter lim="400000"/>
          </a:ln>
        </p:spPr>
      </p:pic>
      <p:pic>
        <p:nvPicPr>
          <p:cNvPr id="77" name="Picture 8" descr="Picture 8"/>
          <p:cNvPicPr>
            <a:picLocks noChangeAspect="1"/>
          </p:cNvPicPr>
          <p:nvPr/>
        </p:nvPicPr>
        <p:blipFill>
          <a:blip r:embed="rId3"/>
          <a:srcRect r="2" b="1"/>
          <a:stretch>
            <a:fillRect/>
          </a:stretch>
        </p:blipFill>
        <p:spPr>
          <a:xfrm>
            <a:off x="7163882" y="356"/>
            <a:ext cx="5024836" cy="6857207"/>
          </a:xfrm>
          <a:custGeom>
            <a:avLst/>
            <a:gdLst/>
            <a:ahLst/>
            <a:cxnLst>
              <a:cxn ang="0">
                <a:pos x="wd2" y="hd2"/>
              </a:cxn>
              <a:cxn ang="5400000">
                <a:pos x="wd2" y="hd2"/>
              </a:cxn>
              <a:cxn ang="10800000">
                <a:pos x="wd2" y="hd2"/>
              </a:cxn>
              <a:cxn ang="16200000">
                <a:pos x="wd2" y="hd2"/>
              </a:cxn>
            </a:cxnLst>
            <a:rect l="0" t="0" r="r" b="b"/>
            <a:pathLst>
              <a:path w="21600" h="21600" extrusionOk="0">
                <a:moveTo>
                  <a:pt x="12133" y="0"/>
                </a:moveTo>
                <a:lnTo>
                  <a:pt x="0" y="21600"/>
                </a:lnTo>
                <a:lnTo>
                  <a:pt x="21600" y="21600"/>
                </a:lnTo>
                <a:lnTo>
                  <a:pt x="21600" y="0"/>
                </a:lnTo>
                <a:lnTo>
                  <a:pt x="12133" y="0"/>
                </a:lnTo>
                <a:close/>
              </a:path>
            </a:pathLst>
          </a:custGeom>
          <a:ln w="12700">
            <a:miter lim="400000"/>
          </a:ln>
        </p:spPr>
      </p:pic>
      <p:pic>
        <p:nvPicPr>
          <p:cNvPr id="78" name="Picture 9" descr="Picture 9"/>
          <p:cNvPicPr>
            <a:picLocks noChangeAspect="1"/>
          </p:cNvPicPr>
          <p:nvPr/>
        </p:nvPicPr>
        <p:blipFill>
          <a:blip r:embed="rId4"/>
          <a:stretch>
            <a:fillRect/>
          </a:stretch>
        </p:blipFill>
        <p:spPr>
          <a:xfrm>
            <a:off x="10209218" y="6059932"/>
            <a:ext cx="1578002" cy="509564"/>
          </a:xfrm>
          <a:prstGeom prst="rect">
            <a:avLst/>
          </a:prstGeom>
          <a:ln w="12700">
            <a:miter lim="400000"/>
          </a:ln>
        </p:spPr>
      </p:pic>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Community Mercadante">
    <p:spTree>
      <p:nvGrpSpPr>
        <p:cNvPr id="1" name=""/>
        <p:cNvGrpSpPr/>
        <p:nvPr/>
      </p:nvGrpSpPr>
      <p:grpSpPr>
        <a:xfrm>
          <a:off x="0" y="0"/>
          <a:ext cx="0" cy="0"/>
          <a:chOff x="0" y="0"/>
          <a:chExt cx="0" cy="0"/>
        </a:xfrm>
      </p:grpSpPr>
      <p:sp>
        <p:nvSpPr>
          <p:cNvPr id="86" name="Title Text"/>
          <p:cNvSpPr txBox="1">
            <a:spLocks noGrp="1"/>
          </p:cNvSpPr>
          <p:nvPr>
            <p:ph type="title"/>
          </p:nvPr>
        </p:nvSpPr>
        <p:spPr>
          <a:xfrm>
            <a:off x="2203704" y="2798064"/>
            <a:ext cx="5916169" cy="1216153"/>
          </a:xfrm>
          <a:prstGeom prst="rect">
            <a:avLst/>
          </a:prstGeom>
        </p:spPr>
        <p:txBody>
          <a:bodyPr lIns="0" tIns="0" rIns="0" bIns="0" anchor="t">
            <a:normAutofit/>
          </a:bodyPr>
          <a:lstStyle>
            <a:lvl1pPr>
              <a:defRPr sz="3600"/>
            </a:lvl1pPr>
          </a:lstStyle>
          <a:p>
            <a:r>
              <a:t>Title Text</a:t>
            </a:r>
          </a:p>
        </p:txBody>
      </p:sp>
      <p:sp>
        <p:nvSpPr>
          <p:cNvPr id="87" name="Body Level One…"/>
          <p:cNvSpPr txBox="1">
            <a:spLocks noGrp="1"/>
          </p:cNvSpPr>
          <p:nvPr>
            <p:ph type="body" sz="quarter" idx="1"/>
          </p:nvPr>
        </p:nvSpPr>
        <p:spPr>
          <a:xfrm>
            <a:off x="2203704" y="4123942"/>
            <a:ext cx="5907024" cy="1078993"/>
          </a:xfrm>
          <a:prstGeom prst="rect">
            <a:avLst/>
          </a:prstGeom>
        </p:spPr>
        <p:txBody>
          <a:bodyPr lIns="0" tIns="0" rIns="0" bIns="0">
            <a:normAutofit/>
          </a:bodyPr>
          <a:lstStyle>
            <a:lvl1pPr marL="0" indent="0">
              <a:buClrTx/>
              <a:buSzTx/>
              <a:buNone/>
              <a:defRPr sz="2000" b="1">
                <a:solidFill>
                  <a:schemeClr val="accent6"/>
                </a:solidFill>
                <a:latin typeface="Adobe Clean ExtraBold"/>
                <a:ea typeface="Adobe Clean ExtraBold"/>
                <a:cs typeface="Adobe Clean ExtraBold"/>
                <a:sym typeface="Adobe Clean ExtraBold"/>
              </a:defRPr>
            </a:lvl1pPr>
            <a:lvl2pPr marL="0" indent="544144">
              <a:buClrTx/>
              <a:buSzTx/>
              <a:buNone/>
              <a:defRPr sz="2000" b="1">
                <a:solidFill>
                  <a:schemeClr val="accent6"/>
                </a:solidFill>
                <a:latin typeface="Adobe Clean ExtraBold"/>
                <a:ea typeface="Adobe Clean ExtraBold"/>
                <a:cs typeface="Adobe Clean ExtraBold"/>
                <a:sym typeface="Adobe Clean ExtraBold"/>
              </a:defRPr>
            </a:lvl2pPr>
            <a:lvl3pPr marL="0" indent="1088291">
              <a:buClrTx/>
              <a:buSzTx/>
              <a:buNone/>
              <a:defRPr sz="2000" b="1">
                <a:solidFill>
                  <a:schemeClr val="accent6"/>
                </a:solidFill>
                <a:latin typeface="Adobe Clean ExtraBold"/>
                <a:ea typeface="Adobe Clean ExtraBold"/>
                <a:cs typeface="Adobe Clean ExtraBold"/>
                <a:sym typeface="Adobe Clean ExtraBold"/>
              </a:defRPr>
            </a:lvl3pPr>
            <a:lvl4pPr marL="0" indent="1632436">
              <a:buClrTx/>
              <a:buSzTx/>
              <a:buNone/>
              <a:defRPr sz="2000" b="1">
                <a:solidFill>
                  <a:schemeClr val="accent6"/>
                </a:solidFill>
                <a:latin typeface="Adobe Clean ExtraBold"/>
                <a:ea typeface="Adobe Clean ExtraBold"/>
                <a:cs typeface="Adobe Clean ExtraBold"/>
                <a:sym typeface="Adobe Clean ExtraBold"/>
              </a:defRPr>
            </a:lvl4pPr>
            <a:lvl5pPr marL="0" indent="2176580">
              <a:buClrTx/>
              <a:buSzTx/>
              <a:buNone/>
              <a:defRPr sz="2000" b="1">
                <a:solidFill>
                  <a:schemeClr val="accent6"/>
                </a:solidFill>
                <a:latin typeface="Adobe Clean ExtraBold"/>
                <a:ea typeface="Adobe Clean ExtraBold"/>
                <a:cs typeface="Adobe Clean ExtraBold"/>
                <a:sym typeface="Adobe Clean ExtraBold"/>
              </a:defRPr>
            </a:lvl5pPr>
          </a:lstStyle>
          <a:p>
            <a:r>
              <a:t>Body Level One</a:t>
            </a:r>
          </a:p>
          <a:p>
            <a:pPr lvl="1"/>
            <a:r>
              <a:t>Body Level Two</a:t>
            </a:r>
          </a:p>
          <a:p>
            <a:pPr lvl="2"/>
            <a:r>
              <a:t>Body Level Three</a:t>
            </a:r>
          </a:p>
          <a:p>
            <a:pPr lvl="3"/>
            <a:r>
              <a:t>Body Level Four</a:t>
            </a:r>
          </a:p>
          <a:p>
            <a:pPr lvl="4"/>
            <a:r>
              <a:t>Body Level Five</a:t>
            </a:r>
          </a:p>
        </p:txBody>
      </p:sp>
      <p:pic>
        <p:nvPicPr>
          <p:cNvPr id="88" name="Picture 5" descr="Picture 5"/>
          <p:cNvPicPr>
            <a:picLocks noChangeAspect="1"/>
          </p:cNvPicPr>
          <p:nvPr/>
        </p:nvPicPr>
        <p:blipFill>
          <a:blip r:embed="rId2"/>
          <a:stretch>
            <a:fillRect/>
          </a:stretch>
        </p:blipFill>
        <p:spPr>
          <a:xfrm>
            <a:off x="872598" y="2900170"/>
            <a:ext cx="714125" cy="980589"/>
          </a:xfrm>
          <a:prstGeom prst="rect">
            <a:avLst/>
          </a:prstGeom>
          <a:ln w="12700">
            <a:miter lim="400000"/>
          </a:ln>
        </p:spPr>
      </p:pic>
      <p:pic>
        <p:nvPicPr>
          <p:cNvPr id="89" name="Picture 2" descr="Picture 2"/>
          <p:cNvPicPr>
            <a:picLocks noChangeAspect="1"/>
          </p:cNvPicPr>
          <p:nvPr/>
        </p:nvPicPr>
        <p:blipFill>
          <a:blip r:embed="rId3"/>
          <a:srcRect r="2"/>
          <a:stretch>
            <a:fillRect/>
          </a:stretch>
        </p:blipFill>
        <p:spPr>
          <a:xfrm>
            <a:off x="7163882" y="0"/>
            <a:ext cx="5024836" cy="6858001"/>
          </a:xfrm>
          <a:custGeom>
            <a:avLst/>
            <a:gdLst/>
            <a:ahLst/>
            <a:cxnLst>
              <a:cxn ang="0">
                <a:pos x="wd2" y="hd2"/>
              </a:cxn>
              <a:cxn ang="5400000">
                <a:pos x="wd2" y="hd2"/>
              </a:cxn>
              <a:cxn ang="10800000">
                <a:pos x="wd2" y="hd2"/>
              </a:cxn>
              <a:cxn ang="16200000">
                <a:pos x="wd2" y="hd2"/>
              </a:cxn>
            </a:cxnLst>
            <a:rect l="0" t="0" r="r" b="b"/>
            <a:pathLst>
              <a:path w="21600" h="21600" extrusionOk="0">
                <a:moveTo>
                  <a:pt x="12147" y="0"/>
                </a:moveTo>
                <a:lnTo>
                  <a:pt x="0" y="21600"/>
                </a:lnTo>
                <a:lnTo>
                  <a:pt x="21600" y="21600"/>
                </a:lnTo>
                <a:lnTo>
                  <a:pt x="21600" y="0"/>
                </a:lnTo>
                <a:lnTo>
                  <a:pt x="12147" y="0"/>
                </a:lnTo>
                <a:close/>
              </a:path>
            </a:pathLst>
          </a:custGeom>
          <a:ln w="12700">
            <a:miter lim="400000"/>
          </a:ln>
        </p:spPr>
      </p:pic>
      <p:pic>
        <p:nvPicPr>
          <p:cNvPr id="90" name="Picture 4" descr="Picture 4"/>
          <p:cNvPicPr>
            <a:picLocks noChangeAspect="1"/>
          </p:cNvPicPr>
          <p:nvPr/>
        </p:nvPicPr>
        <p:blipFill>
          <a:blip r:embed="rId4"/>
          <a:stretch>
            <a:fillRect/>
          </a:stretch>
        </p:blipFill>
        <p:spPr>
          <a:xfrm>
            <a:off x="9582040" y="6059933"/>
            <a:ext cx="2205180" cy="512065"/>
          </a:xfrm>
          <a:prstGeom prst="rect">
            <a:avLst/>
          </a:prstGeom>
          <a:ln w="12700">
            <a:miter lim="400000"/>
          </a:ln>
        </p:spPr>
      </p:pic>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Community Moth">
    <p:spTree>
      <p:nvGrpSpPr>
        <p:cNvPr id="1" name=""/>
        <p:cNvGrpSpPr/>
        <p:nvPr/>
      </p:nvGrpSpPr>
      <p:grpSpPr>
        <a:xfrm>
          <a:off x="0" y="0"/>
          <a:ext cx="0" cy="0"/>
          <a:chOff x="0" y="0"/>
          <a:chExt cx="0" cy="0"/>
        </a:xfrm>
      </p:grpSpPr>
      <p:pic>
        <p:nvPicPr>
          <p:cNvPr id="98" name="Picture 2" descr="Picture 2"/>
          <p:cNvPicPr>
            <a:picLocks noChangeAspect="1"/>
          </p:cNvPicPr>
          <p:nvPr/>
        </p:nvPicPr>
        <p:blipFill>
          <a:blip r:embed="rId2"/>
          <a:srcRect r="2"/>
          <a:stretch>
            <a:fillRect/>
          </a:stretch>
        </p:blipFill>
        <p:spPr>
          <a:xfrm>
            <a:off x="7163882" y="0"/>
            <a:ext cx="5024835" cy="6858000"/>
          </a:xfrm>
          <a:custGeom>
            <a:avLst/>
            <a:gdLst/>
            <a:ahLst/>
            <a:cxnLst>
              <a:cxn ang="0">
                <a:pos x="wd2" y="hd2"/>
              </a:cxn>
              <a:cxn ang="5400000">
                <a:pos x="wd2" y="hd2"/>
              </a:cxn>
              <a:cxn ang="10800000">
                <a:pos x="wd2" y="hd2"/>
              </a:cxn>
              <a:cxn ang="16200000">
                <a:pos x="wd2" y="hd2"/>
              </a:cxn>
            </a:cxnLst>
            <a:rect l="0" t="0" r="r" b="b"/>
            <a:pathLst>
              <a:path w="21600" h="21600" extrusionOk="0">
                <a:moveTo>
                  <a:pt x="12162" y="0"/>
                </a:moveTo>
                <a:lnTo>
                  <a:pt x="0" y="21600"/>
                </a:lnTo>
                <a:lnTo>
                  <a:pt x="21600" y="21600"/>
                </a:lnTo>
                <a:lnTo>
                  <a:pt x="21600" y="0"/>
                </a:lnTo>
                <a:lnTo>
                  <a:pt x="12162" y="0"/>
                </a:lnTo>
                <a:close/>
              </a:path>
            </a:pathLst>
          </a:custGeom>
          <a:ln w="12700">
            <a:miter lim="400000"/>
          </a:ln>
        </p:spPr>
      </p:pic>
      <p:sp>
        <p:nvSpPr>
          <p:cNvPr id="99" name="Title Text"/>
          <p:cNvSpPr txBox="1">
            <a:spLocks noGrp="1"/>
          </p:cNvSpPr>
          <p:nvPr>
            <p:ph type="title"/>
          </p:nvPr>
        </p:nvSpPr>
        <p:spPr>
          <a:xfrm>
            <a:off x="2203704" y="2798064"/>
            <a:ext cx="5916169" cy="1216153"/>
          </a:xfrm>
          <a:prstGeom prst="rect">
            <a:avLst/>
          </a:prstGeom>
        </p:spPr>
        <p:txBody>
          <a:bodyPr lIns="0" tIns="0" rIns="0" bIns="0" anchor="t">
            <a:normAutofit/>
          </a:bodyPr>
          <a:lstStyle>
            <a:lvl1pPr>
              <a:defRPr sz="3600"/>
            </a:lvl1pPr>
          </a:lstStyle>
          <a:p>
            <a:r>
              <a:t>Title Text</a:t>
            </a:r>
          </a:p>
        </p:txBody>
      </p:sp>
      <p:sp>
        <p:nvSpPr>
          <p:cNvPr id="100" name="Body Level One…"/>
          <p:cNvSpPr txBox="1">
            <a:spLocks noGrp="1"/>
          </p:cNvSpPr>
          <p:nvPr>
            <p:ph type="body" sz="quarter" idx="1"/>
          </p:nvPr>
        </p:nvSpPr>
        <p:spPr>
          <a:xfrm>
            <a:off x="2203704" y="4123942"/>
            <a:ext cx="5907024" cy="1078993"/>
          </a:xfrm>
          <a:prstGeom prst="rect">
            <a:avLst/>
          </a:prstGeom>
        </p:spPr>
        <p:txBody>
          <a:bodyPr lIns="0" tIns="0" rIns="0" bIns="0">
            <a:normAutofit/>
          </a:bodyPr>
          <a:lstStyle>
            <a:lvl1pPr marL="0" indent="0">
              <a:buClrTx/>
              <a:buSzTx/>
              <a:buNone/>
              <a:defRPr sz="2000" b="1">
                <a:solidFill>
                  <a:schemeClr val="accent6"/>
                </a:solidFill>
                <a:latin typeface="Adobe Clean ExtraBold"/>
                <a:ea typeface="Adobe Clean ExtraBold"/>
                <a:cs typeface="Adobe Clean ExtraBold"/>
                <a:sym typeface="Adobe Clean ExtraBold"/>
              </a:defRPr>
            </a:lvl1pPr>
            <a:lvl2pPr marL="0" indent="544144">
              <a:buClrTx/>
              <a:buSzTx/>
              <a:buNone/>
              <a:defRPr sz="2000" b="1">
                <a:solidFill>
                  <a:schemeClr val="accent6"/>
                </a:solidFill>
                <a:latin typeface="Adobe Clean ExtraBold"/>
                <a:ea typeface="Adobe Clean ExtraBold"/>
                <a:cs typeface="Adobe Clean ExtraBold"/>
                <a:sym typeface="Adobe Clean ExtraBold"/>
              </a:defRPr>
            </a:lvl2pPr>
            <a:lvl3pPr marL="0" indent="1088291">
              <a:buClrTx/>
              <a:buSzTx/>
              <a:buNone/>
              <a:defRPr sz="2000" b="1">
                <a:solidFill>
                  <a:schemeClr val="accent6"/>
                </a:solidFill>
                <a:latin typeface="Adobe Clean ExtraBold"/>
                <a:ea typeface="Adobe Clean ExtraBold"/>
                <a:cs typeface="Adobe Clean ExtraBold"/>
                <a:sym typeface="Adobe Clean ExtraBold"/>
              </a:defRPr>
            </a:lvl3pPr>
            <a:lvl4pPr marL="0" indent="1632436">
              <a:buClrTx/>
              <a:buSzTx/>
              <a:buNone/>
              <a:defRPr sz="2000" b="1">
                <a:solidFill>
                  <a:schemeClr val="accent6"/>
                </a:solidFill>
                <a:latin typeface="Adobe Clean ExtraBold"/>
                <a:ea typeface="Adobe Clean ExtraBold"/>
                <a:cs typeface="Adobe Clean ExtraBold"/>
                <a:sym typeface="Adobe Clean ExtraBold"/>
              </a:defRPr>
            </a:lvl4pPr>
            <a:lvl5pPr marL="0" indent="2176580">
              <a:buClrTx/>
              <a:buSzTx/>
              <a:buNone/>
              <a:defRPr sz="2000" b="1">
                <a:solidFill>
                  <a:schemeClr val="accent6"/>
                </a:solidFill>
                <a:latin typeface="Adobe Clean ExtraBold"/>
                <a:ea typeface="Adobe Clean ExtraBold"/>
                <a:cs typeface="Adobe Clean ExtraBold"/>
                <a:sym typeface="Adobe Clean ExtraBold"/>
              </a:defRPr>
            </a:lvl5pPr>
          </a:lstStyle>
          <a:p>
            <a:r>
              <a:t>Body Level One</a:t>
            </a:r>
          </a:p>
          <a:p>
            <a:pPr lvl="1"/>
            <a:r>
              <a:t>Body Level Two</a:t>
            </a:r>
          </a:p>
          <a:p>
            <a:pPr lvl="2"/>
            <a:r>
              <a:t>Body Level Three</a:t>
            </a:r>
          </a:p>
          <a:p>
            <a:pPr lvl="3"/>
            <a:r>
              <a:t>Body Level Four</a:t>
            </a:r>
          </a:p>
          <a:p>
            <a:pPr lvl="4"/>
            <a:r>
              <a:t>Body Level Five</a:t>
            </a:r>
          </a:p>
        </p:txBody>
      </p:sp>
      <p:pic>
        <p:nvPicPr>
          <p:cNvPr id="101" name="Picture 5" descr="Picture 5"/>
          <p:cNvPicPr>
            <a:picLocks noChangeAspect="1"/>
          </p:cNvPicPr>
          <p:nvPr/>
        </p:nvPicPr>
        <p:blipFill>
          <a:blip r:embed="rId3"/>
          <a:stretch>
            <a:fillRect/>
          </a:stretch>
        </p:blipFill>
        <p:spPr>
          <a:xfrm>
            <a:off x="872598" y="2900170"/>
            <a:ext cx="714125" cy="980589"/>
          </a:xfrm>
          <a:prstGeom prst="rect">
            <a:avLst/>
          </a:prstGeom>
          <a:ln w="12700">
            <a:miter lim="400000"/>
          </a:ln>
        </p:spPr>
      </p:pic>
      <p:pic>
        <p:nvPicPr>
          <p:cNvPr id="102" name="Picture 4" descr="Picture 4"/>
          <p:cNvPicPr>
            <a:picLocks noChangeAspect="1"/>
          </p:cNvPicPr>
          <p:nvPr/>
        </p:nvPicPr>
        <p:blipFill>
          <a:blip r:embed="rId4"/>
          <a:stretch>
            <a:fillRect/>
          </a:stretch>
        </p:blipFill>
        <p:spPr>
          <a:xfrm>
            <a:off x="10127142" y="6057432"/>
            <a:ext cx="1660079" cy="512065"/>
          </a:xfrm>
          <a:prstGeom prst="rect">
            <a:avLst/>
          </a:prstGeom>
          <a:ln w="12700">
            <a:miter lim="400000"/>
          </a:ln>
        </p:spPr>
      </p:pic>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1_Title Community Zhu">
    <p:spTree>
      <p:nvGrpSpPr>
        <p:cNvPr id="1" name=""/>
        <p:cNvGrpSpPr/>
        <p:nvPr/>
      </p:nvGrpSpPr>
      <p:grpSpPr>
        <a:xfrm>
          <a:off x="0" y="0"/>
          <a:ext cx="0" cy="0"/>
          <a:chOff x="0" y="0"/>
          <a:chExt cx="0" cy="0"/>
        </a:xfrm>
      </p:grpSpPr>
      <p:pic>
        <p:nvPicPr>
          <p:cNvPr id="110" name="Picture 2" descr="Picture 2"/>
          <p:cNvPicPr>
            <a:picLocks noChangeAspect="1"/>
          </p:cNvPicPr>
          <p:nvPr/>
        </p:nvPicPr>
        <p:blipFill>
          <a:blip r:embed="rId2"/>
          <a:srcRect r="2"/>
          <a:stretch>
            <a:fillRect/>
          </a:stretch>
        </p:blipFill>
        <p:spPr>
          <a:xfrm>
            <a:off x="7163882" y="0"/>
            <a:ext cx="5024835" cy="6858000"/>
          </a:xfrm>
          <a:custGeom>
            <a:avLst/>
            <a:gdLst/>
            <a:ahLst/>
            <a:cxnLst>
              <a:cxn ang="0">
                <a:pos x="wd2" y="hd2"/>
              </a:cxn>
              <a:cxn ang="5400000">
                <a:pos x="wd2" y="hd2"/>
              </a:cxn>
              <a:cxn ang="10800000">
                <a:pos x="wd2" y="hd2"/>
              </a:cxn>
              <a:cxn ang="16200000">
                <a:pos x="wd2" y="hd2"/>
              </a:cxn>
            </a:cxnLst>
            <a:rect l="0" t="0" r="r" b="b"/>
            <a:pathLst>
              <a:path w="21600" h="21600" extrusionOk="0">
                <a:moveTo>
                  <a:pt x="12162" y="0"/>
                </a:moveTo>
                <a:lnTo>
                  <a:pt x="0" y="21600"/>
                </a:lnTo>
                <a:lnTo>
                  <a:pt x="21600" y="21600"/>
                </a:lnTo>
                <a:lnTo>
                  <a:pt x="21600" y="0"/>
                </a:lnTo>
                <a:lnTo>
                  <a:pt x="12162" y="0"/>
                </a:lnTo>
                <a:close/>
              </a:path>
            </a:pathLst>
          </a:custGeom>
          <a:ln w="12700">
            <a:miter lim="400000"/>
          </a:ln>
        </p:spPr>
      </p:pic>
      <p:sp>
        <p:nvSpPr>
          <p:cNvPr id="111" name="Title Text"/>
          <p:cNvSpPr txBox="1">
            <a:spLocks noGrp="1"/>
          </p:cNvSpPr>
          <p:nvPr>
            <p:ph type="title"/>
          </p:nvPr>
        </p:nvSpPr>
        <p:spPr>
          <a:xfrm>
            <a:off x="2203704" y="2798064"/>
            <a:ext cx="5916169" cy="1216153"/>
          </a:xfrm>
          <a:prstGeom prst="rect">
            <a:avLst/>
          </a:prstGeom>
        </p:spPr>
        <p:txBody>
          <a:bodyPr lIns="0" tIns="0" rIns="0" bIns="0" anchor="t">
            <a:normAutofit/>
          </a:bodyPr>
          <a:lstStyle>
            <a:lvl1pPr>
              <a:defRPr sz="3600"/>
            </a:lvl1pPr>
          </a:lstStyle>
          <a:p>
            <a:r>
              <a:t>Title Text</a:t>
            </a:r>
          </a:p>
        </p:txBody>
      </p:sp>
      <p:sp>
        <p:nvSpPr>
          <p:cNvPr id="112" name="Body Level One…"/>
          <p:cNvSpPr txBox="1">
            <a:spLocks noGrp="1"/>
          </p:cNvSpPr>
          <p:nvPr>
            <p:ph type="body" sz="quarter" idx="1"/>
          </p:nvPr>
        </p:nvSpPr>
        <p:spPr>
          <a:xfrm>
            <a:off x="2203704" y="4123942"/>
            <a:ext cx="5907024" cy="1078993"/>
          </a:xfrm>
          <a:prstGeom prst="rect">
            <a:avLst/>
          </a:prstGeom>
        </p:spPr>
        <p:txBody>
          <a:bodyPr lIns="0" tIns="0" rIns="0" bIns="0">
            <a:normAutofit/>
          </a:bodyPr>
          <a:lstStyle>
            <a:lvl1pPr marL="0" indent="0">
              <a:buClrTx/>
              <a:buSzTx/>
              <a:buNone/>
              <a:defRPr sz="2000" b="1">
                <a:solidFill>
                  <a:schemeClr val="accent6"/>
                </a:solidFill>
                <a:latin typeface="Adobe Clean ExtraBold"/>
                <a:ea typeface="Adobe Clean ExtraBold"/>
                <a:cs typeface="Adobe Clean ExtraBold"/>
                <a:sym typeface="Adobe Clean ExtraBold"/>
              </a:defRPr>
            </a:lvl1pPr>
            <a:lvl2pPr marL="0" indent="544144">
              <a:buClrTx/>
              <a:buSzTx/>
              <a:buNone/>
              <a:defRPr sz="2000" b="1">
                <a:solidFill>
                  <a:schemeClr val="accent6"/>
                </a:solidFill>
                <a:latin typeface="Adobe Clean ExtraBold"/>
                <a:ea typeface="Adobe Clean ExtraBold"/>
                <a:cs typeface="Adobe Clean ExtraBold"/>
                <a:sym typeface="Adobe Clean ExtraBold"/>
              </a:defRPr>
            </a:lvl2pPr>
            <a:lvl3pPr marL="0" indent="1088291">
              <a:buClrTx/>
              <a:buSzTx/>
              <a:buNone/>
              <a:defRPr sz="2000" b="1">
                <a:solidFill>
                  <a:schemeClr val="accent6"/>
                </a:solidFill>
                <a:latin typeface="Adobe Clean ExtraBold"/>
                <a:ea typeface="Adobe Clean ExtraBold"/>
                <a:cs typeface="Adobe Clean ExtraBold"/>
                <a:sym typeface="Adobe Clean ExtraBold"/>
              </a:defRPr>
            </a:lvl3pPr>
            <a:lvl4pPr marL="0" indent="1632436">
              <a:buClrTx/>
              <a:buSzTx/>
              <a:buNone/>
              <a:defRPr sz="2000" b="1">
                <a:solidFill>
                  <a:schemeClr val="accent6"/>
                </a:solidFill>
                <a:latin typeface="Adobe Clean ExtraBold"/>
                <a:ea typeface="Adobe Clean ExtraBold"/>
                <a:cs typeface="Adobe Clean ExtraBold"/>
                <a:sym typeface="Adobe Clean ExtraBold"/>
              </a:defRPr>
            </a:lvl4pPr>
            <a:lvl5pPr marL="0" indent="2176580">
              <a:buClrTx/>
              <a:buSzTx/>
              <a:buNone/>
              <a:defRPr sz="2000" b="1">
                <a:solidFill>
                  <a:schemeClr val="accent6"/>
                </a:solidFill>
                <a:latin typeface="Adobe Clean ExtraBold"/>
                <a:ea typeface="Adobe Clean ExtraBold"/>
                <a:cs typeface="Adobe Clean ExtraBold"/>
                <a:sym typeface="Adobe Clean ExtraBold"/>
              </a:defRPr>
            </a:lvl5pPr>
          </a:lstStyle>
          <a:p>
            <a:r>
              <a:t>Body Level One</a:t>
            </a:r>
          </a:p>
          <a:p>
            <a:pPr lvl="1"/>
            <a:r>
              <a:t>Body Level Two</a:t>
            </a:r>
          </a:p>
          <a:p>
            <a:pPr lvl="2"/>
            <a:r>
              <a:t>Body Level Three</a:t>
            </a:r>
          </a:p>
          <a:p>
            <a:pPr lvl="3"/>
            <a:r>
              <a:t>Body Level Four</a:t>
            </a:r>
          </a:p>
          <a:p>
            <a:pPr lvl="4"/>
            <a:r>
              <a:t>Body Level Five</a:t>
            </a:r>
          </a:p>
        </p:txBody>
      </p:sp>
      <p:pic>
        <p:nvPicPr>
          <p:cNvPr id="113" name="Picture 5" descr="Picture 5"/>
          <p:cNvPicPr>
            <a:picLocks noChangeAspect="1"/>
          </p:cNvPicPr>
          <p:nvPr/>
        </p:nvPicPr>
        <p:blipFill>
          <a:blip r:embed="rId3"/>
          <a:stretch>
            <a:fillRect/>
          </a:stretch>
        </p:blipFill>
        <p:spPr>
          <a:xfrm>
            <a:off x="872598" y="2900170"/>
            <a:ext cx="714125" cy="980589"/>
          </a:xfrm>
          <a:prstGeom prst="rect">
            <a:avLst/>
          </a:prstGeom>
          <a:ln w="12700">
            <a:miter lim="400000"/>
          </a:ln>
        </p:spPr>
      </p:pic>
      <p:pic>
        <p:nvPicPr>
          <p:cNvPr id="114" name="Picture 4" descr="Picture 4"/>
          <p:cNvPicPr>
            <a:picLocks noChangeAspect="1"/>
          </p:cNvPicPr>
          <p:nvPr/>
        </p:nvPicPr>
        <p:blipFill>
          <a:blip r:embed="rId4"/>
          <a:stretch>
            <a:fillRect/>
          </a:stretch>
        </p:blipFill>
        <p:spPr>
          <a:xfrm>
            <a:off x="9862849" y="6057432"/>
            <a:ext cx="1924371" cy="512065"/>
          </a:xfrm>
          <a:prstGeom prst="rect">
            <a:avLst/>
          </a:prstGeom>
          <a:ln w="12700">
            <a:miter lim="400000"/>
          </a:ln>
        </p:spPr>
      </p:pic>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Picture 2"/>
          <p:cNvGrpSpPr/>
          <p:nvPr/>
        </p:nvGrpSpPr>
        <p:grpSpPr>
          <a:xfrm>
            <a:off x="0" y="892"/>
            <a:ext cx="12188825" cy="6856216"/>
            <a:chOff x="0" y="0"/>
            <a:chExt cx="12188825" cy="6856214"/>
          </a:xfrm>
        </p:grpSpPr>
        <p:sp>
          <p:nvSpPr>
            <p:cNvPr id="2" name="Rectangle"/>
            <p:cNvSpPr/>
            <p:nvPr/>
          </p:nvSpPr>
          <p:spPr>
            <a:xfrm>
              <a:off x="0" y="0"/>
              <a:ext cx="12188825" cy="6856215"/>
            </a:xfrm>
            <a:prstGeom prst="rect">
              <a:avLst/>
            </a:prstGeom>
            <a:solidFill>
              <a:schemeClr val="accent6"/>
            </a:solidFill>
            <a:ln w="12700" cap="flat">
              <a:noFill/>
              <a:miter lim="400000"/>
            </a:ln>
            <a:effectLst/>
          </p:spPr>
          <p:txBody>
            <a:bodyPr wrap="square" lIns="45719" tIns="45719" rIns="45719" bIns="45719" numCol="1" anchor="ctr">
              <a:noAutofit/>
            </a:bodyPr>
            <a:lstStyle/>
            <a:p>
              <a:endParaRPr/>
            </a:p>
          </p:txBody>
        </p:sp>
        <p:pic>
          <p:nvPicPr>
            <p:cNvPr id="3" name="image26.png" descr="image26.png"/>
            <p:cNvPicPr>
              <a:picLocks noChangeAspect="1"/>
            </p:cNvPicPr>
            <p:nvPr/>
          </p:nvPicPr>
          <p:blipFill>
            <a:blip r:embed="rId18"/>
            <a:stretch>
              <a:fillRect/>
            </a:stretch>
          </p:blipFill>
          <p:spPr>
            <a:xfrm>
              <a:off x="0" y="0"/>
              <a:ext cx="12188825" cy="6856215"/>
            </a:xfrm>
            <a:prstGeom prst="rect">
              <a:avLst/>
            </a:prstGeom>
            <a:ln w="12700" cap="flat">
              <a:noFill/>
              <a:miter lim="400000"/>
            </a:ln>
            <a:effectLst/>
          </p:spPr>
        </p:pic>
      </p:grpSp>
      <p:pic>
        <p:nvPicPr>
          <p:cNvPr id="5" name="Picture 7" descr="Picture 7"/>
          <p:cNvPicPr>
            <a:picLocks noChangeAspect="1"/>
          </p:cNvPicPr>
          <p:nvPr/>
        </p:nvPicPr>
        <p:blipFill>
          <a:blip r:embed="rId19"/>
          <a:stretch>
            <a:fillRect/>
          </a:stretch>
        </p:blipFill>
        <p:spPr>
          <a:xfrm>
            <a:off x="5607699" y="2759987"/>
            <a:ext cx="973428" cy="1338025"/>
          </a:xfrm>
          <a:prstGeom prst="rect">
            <a:avLst/>
          </a:prstGeom>
          <a:ln w="12700">
            <a:miter lim="400000"/>
          </a:ln>
        </p:spPr>
      </p:pic>
      <p:sp>
        <p:nvSpPr>
          <p:cNvPr id="6" name="Title Text"/>
          <p:cNvSpPr txBox="1">
            <a:spLocks noGrp="1"/>
          </p:cNvSpPr>
          <p:nvPr>
            <p:ph type="title"/>
          </p:nvPr>
        </p:nvSpPr>
        <p:spPr>
          <a:xfrm>
            <a:off x="608965" y="92074"/>
            <a:ext cx="1096137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7" name="Body Level One…"/>
          <p:cNvSpPr txBox="1">
            <a:spLocks noGrp="1"/>
          </p:cNvSpPr>
          <p:nvPr>
            <p:ph type="body" idx="1"/>
          </p:nvPr>
        </p:nvSpPr>
        <p:spPr>
          <a:xfrm>
            <a:off x="608965" y="1600200"/>
            <a:ext cx="1096137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8" name="Slide Number"/>
          <p:cNvSpPr txBox="1">
            <a:spLocks noGrp="1"/>
          </p:cNvSpPr>
          <p:nvPr>
            <p:ph type="sldNum" sz="quarter" idx="2"/>
          </p:nvPr>
        </p:nvSpPr>
        <p:spPr>
          <a:xfrm>
            <a:off x="7307579" y="6172200"/>
            <a:ext cx="2841838" cy="368301"/>
          </a:xfrm>
          <a:prstGeom prst="rect">
            <a:avLst/>
          </a:prstGeom>
          <a:ln w="12700">
            <a:miter lim="400000"/>
          </a:ln>
        </p:spPr>
        <p:txBody>
          <a:bodyPr wrap="none" lIns="54413" tIns="54413" rIns="54413" bIns="54413" anchor="ctr">
            <a:spAutoFit/>
          </a:bodyPr>
          <a:lstStyle>
            <a:lvl1pPr algn="ctr">
              <a:defRPr sz="800">
                <a:solidFill>
                  <a:srgbClr val="80808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l" defTabSz="1088291" rtl="0" latinLnBrk="0">
        <a:lnSpc>
          <a:spcPct val="100000"/>
        </a:lnSpc>
        <a:spcBef>
          <a:spcPts val="0"/>
        </a:spcBef>
        <a:spcAft>
          <a:spcPts val="0"/>
        </a:spcAft>
        <a:buClrTx/>
        <a:buSzTx/>
        <a:buFontTx/>
        <a:buNone/>
        <a:tabLst/>
        <a:defRPr sz="2800" b="1" i="0" u="none" strike="noStrike" cap="none" spc="0" baseline="0">
          <a:solidFill>
            <a:schemeClr val="accent6"/>
          </a:solidFill>
          <a:uFillTx/>
          <a:latin typeface="Adobe Clean ExtraBold"/>
          <a:ea typeface="Adobe Clean ExtraBold"/>
          <a:cs typeface="Adobe Clean ExtraBold"/>
          <a:sym typeface="Adobe Clean ExtraBold"/>
        </a:defRPr>
      </a:lvl1pPr>
      <a:lvl2pPr marL="0" marR="0" indent="0" algn="l" defTabSz="1088291" rtl="0" latinLnBrk="0">
        <a:lnSpc>
          <a:spcPct val="100000"/>
        </a:lnSpc>
        <a:spcBef>
          <a:spcPts val="0"/>
        </a:spcBef>
        <a:spcAft>
          <a:spcPts val="0"/>
        </a:spcAft>
        <a:buClrTx/>
        <a:buSzTx/>
        <a:buFontTx/>
        <a:buNone/>
        <a:tabLst/>
        <a:defRPr sz="2800" b="1" i="0" u="none" strike="noStrike" cap="none" spc="0" baseline="0">
          <a:solidFill>
            <a:schemeClr val="accent6"/>
          </a:solidFill>
          <a:uFillTx/>
          <a:latin typeface="Adobe Clean ExtraBold"/>
          <a:ea typeface="Adobe Clean ExtraBold"/>
          <a:cs typeface="Adobe Clean ExtraBold"/>
          <a:sym typeface="Adobe Clean ExtraBold"/>
        </a:defRPr>
      </a:lvl2pPr>
      <a:lvl3pPr marL="0" marR="0" indent="0" algn="l" defTabSz="1088291" rtl="0" latinLnBrk="0">
        <a:lnSpc>
          <a:spcPct val="100000"/>
        </a:lnSpc>
        <a:spcBef>
          <a:spcPts val="0"/>
        </a:spcBef>
        <a:spcAft>
          <a:spcPts val="0"/>
        </a:spcAft>
        <a:buClrTx/>
        <a:buSzTx/>
        <a:buFontTx/>
        <a:buNone/>
        <a:tabLst/>
        <a:defRPr sz="2800" b="1" i="0" u="none" strike="noStrike" cap="none" spc="0" baseline="0">
          <a:solidFill>
            <a:schemeClr val="accent6"/>
          </a:solidFill>
          <a:uFillTx/>
          <a:latin typeface="Adobe Clean ExtraBold"/>
          <a:ea typeface="Adobe Clean ExtraBold"/>
          <a:cs typeface="Adobe Clean ExtraBold"/>
          <a:sym typeface="Adobe Clean ExtraBold"/>
        </a:defRPr>
      </a:lvl3pPr>
      <a:lvl4pPr marL="0" marR="0" indent="0" algn="l" defTabSz="1088291" rtl="0" latinLnBrk="0">
        <a:lnSpc>
          <a:spcPct val="100000"/>
        </a:lnSpc>
        <a:spcBef>
          <a:spcPts val="0"/>
        </a:spcBef>
        <a:spcAft>
          <a:spcPts val="0"/>
        </a:spcAft>
        <a:buClrTx/>
        <a:buSzTx/>
        <a:buFontTx/>
        <a:buNone/>
        <a:tabLst/>
        <a:defRPr sz="2800" b="1" i="0" u="none" strike="noStrike" cap="none" spc="0" baseline="0">
          <a:solidFill>
            <a:schemeClr val="accent6"/>
          </a:solidFill>
          <a:uFillTx/>
          <a:latin typeface="Adobe Clean ExtraBold"/>
          <a:ea typeface="Adobe Clean ExtraBold"/>
          <a:cs typeface="Adobe Clean ExtraBold"/>
          <a:sym typeface="Adobe Clean ExtraBold"/>
        </a:defRPr>
      </a:lvl4pPr>
      <a:lvl5pPr marL="0" marR="0" indent="0" algn="l" defTabSz="1088291" rtl="0" latinLnBrk="0">
        <a:lnSpc>
          <a:spcPct val="100000"/>
        </a:lnSpc>
        <a:spcBef>
          <a:spcPts val="0"/>
        </a:spcBef>
        <a:spcAft>
          <a:spcPts val="0"/>
        </a:spcAft>
        <a:buClrTx/>
        <a:buSzTx/>
        <a:buFontTx/>
        <a:buNone/>
        <a:tabLst/>
        <a:defRPr sz="2800" b="1" i="0" u="none" strike="noStrike" cap="none" spc="0" baseline="0">
          <a:solidFill>
            <a:schemeClr val="accent6"/>
          </a:solidFill>
          <a:uFillTx/>
          <a:latin typeface="Adobe Clean ExtraBold"/>
          <a:ea typeface="Adobe Clean ExtraBold"/>
          <a:cs typeface="Adobe Clean ExtraBold"/>
          <a:sym typeface="Adobe Clean ExtraBold"/>
        </a:defRPr>
      </a:lvl5pPr>
      <a:lvl6pPr marL="0" marR="0" indent="0" algn="l" defTabSz="1088291" rtl="0" latinLnBrk="0">
        <a:lnSpc>
          <a:spcPct val="100000"/>
        </a:lnSpc>
        <a:spcBef>
          <a:spcPts val="0"/>
        </a:spcBef>
        <a:spcAft>
          <a:spcPts val="0"/>
        </a:spcAft>
        <a:buClrTx/>
        <a:buSzTx/>
        <a:buFontTx/>
        <a:buNone/>
        <a:tabLst/>
        <a:defRPr sz="2800" b="1" i="0" u="none" strike="noStrike" cap="none" spc="0" baseline="0">
          <a:solidFill>
            <a:schemeClr val="accent6"/>
          </a:solidFill>
          <a:uFillTx/>
          <a:latin typeface="Adobe Clean ExtraBold"/>
          <a:ea typeface="Adobe Clean ExtraBold"/>
          <a:cs typeface="Adobe Clean ExtraBold"/>
          <a:sym typeface="Adobe Clean ExtraBold"/>
        </a:defRPr>
      </a:lvl6pPr>
      <a:lvl7pPr marL="0" marR="0" indent="0" algn="l" defTabSz="1088291" rtl="0" latinLnBrk="0">
        <a:lnSpc>
          <a:spcPct val="100000"/>
        </a:lnSpc>
        <a:spcBef>
          <a:spcPts val="0"/>
        </a:spcBef>
        <a:spcAft>
          <a:spcPts val="0"/>
        </a:spcAft>
        <a:buClrTx/>
        <a:buSzTx/>
        <a:buFontTx/>
        <a:buNone/>
        <a:tabLst/>
        <a:defRPr sz="2800" b="1" i="0" u="none" strike="noStrike" cap="none" spc="0" baseline="0">
          <a:solidFill>
            <a:schemeClr val="accent6"/>
          </a:solidFill>
          <a:uFillTx/>
          <a:latin typeface="Adobe Clean ExtraBold"/>
          <a:ea typeface="Adobe Clean ExtraBold"/>
          <a:cs typeface="Adobe Clean ExtraBold"/>
          <a:sym typeface="Adobe Clean ExtraBold"/>
        </a:defRPr>
      </a:lvl7pPr>
      <a:lvl8pPr marL="0" marR="0" indent="0" algn="l" defTabSz="1088291" rtl="0" latinLnBrk="0">
        <a:lnSpc>
          <a:spcPct val="100000"/>
        </a:lnSpc>
        <a:spcBef>
          <a:spcPts val="0"/>
        </a:spcBef>
        <a:spcAft>
          <a:spcPts val="0"/>
        </a:spcAft>
        <a:buClrTx/>
        <a:buSzTx/>
        <a:buFontTx/>
        <a:buNone/>
        <a:tabLst/>
        <a:defRPr sz="2800" b="1" i="0" u="none" strike="noStrike" cap="none" spc="0" baseline="0">
          <a:solidFill>
            <a:schemeClr val="accent6"/>
          </a:solidFill>
          <a:uFillTx/>
          <a:latin typeface="Adobe Clean ExtraBold"/>
          <a:ea typeface="Adobe Clean ExtraBold"/>
          <a:cs typeface="Adobe Clean ExtraBold"/>
          <a:sym typeface="Adobe Clean ExtraBold"/>
        </a:defRPr>
      </a:lvl8pPr>
      <a:lvl9pPr marL="0" marR="0" indent="0" algn="l" defTabSz="1088291" rtl="0" latinLnBrk="0">
        <a:lnSpc>
          <a:spcPct val="100000"/>
        </a:lnSpc>
        <a:spcBef>
          <a:spcPts val="0"/>
        </a:spcBef>
        <a:spcAft>
          <a:spcPts val="0"/>
        </a:spcAft>
        <a:buClrTx/>
        <a:buSzTx/>
        <a:buFontTx/>
        <a:buNone/>
        <a:tabLst/>
        <a:defRPr sz="2800" b="1" i="0" u="none" strike="noStrike" cap="none" spc="0" baseline="0">
          <a:solidFill>
            <a:schemeClr val="accent6"/>
          </a:solidFill>
          <a:uFillTx/>
          <a:latin typeface="Adobe Clean ExtraBold"/>
          <a:ea typeface="Adobe Clean ExtraBold"/>
          <a:cs typeface="Adobe Clean ExtraBold"/>
          <a:sym typeface="Adobe Clean ExtraBold"/>
        </a:defRPr>
      </a:lvl9pPr>
    </p:titleStyle>
    <p:bodyStyle>
      <a:lvl1pPr marL="274638" marR="0" indent="-26511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1pPr>
      <a:lvl2pPr marL="579288" marR="0" indent="-303437"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2pPr>
      <a:lvl3pPr marL="796484" marR="0" indent="-244781"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3pPr>
      <a:lvl4pPr marL="994452" marR="0" indent="-24247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4pPr>
      <a:lvl5pPr marL="1167105" marR="0" indent="-216740"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5pPr>
      <a:lvl6pPr marL="297012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6pPr>
      <a:lvl7pPr marL="3514271"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7pPr>
      <a:lvl8pPr marL="405841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8pPr>
      <a:lvl9pPr marL="4602562"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9pPr>
    </p:bodyStyle>
    <p:otherStyle>
      <a:lvl1pPr marL="0" marR="0" indent="0" algn="ct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Adobe Clean SemiLight"/>
        </a:defRPr>
      </a:lvl1pPr>
      <a:lvl2pPr marL="0" marR="0" indent="457200" algn="ct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Adobe Clean SemiLight"/>
        </a:defRPr>
      </a:lvl2pPr>
      <a:lvl3pPr marL="0" marR="0" indent="914400" algn="ct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Adobe Clean SemiLight"/>
        </a:defRPr>
      </a:lvl3pPr>
      <a:lvl4pPr marL="0" marR="0" indent="1371600" algn="ct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Adobe Clean SemiLight"/>
        </a:defRPr>
      </a:lvl4pPr>
      <a:lvl5pPr marL="0" marR="0" indent="1828800" algn="ct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Adobe Clean SemiLight"/>
        </a:defRPr>
      </a:lvl5pPr>
      <a:lvl6pPr marL="0" marR="0" indent="2286000" algn="ct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Adobe Clean SemiLight"/>
        </a:defRPr>
      </a:lvl6pPr>
      <a:lvl7pPr marL="0" marR="0" indent="2743200" algn="ct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Adobe Clean SemiLight"/>
        </a:defRPr>
      </a:lvl7pPr>
      <a:lvl8pPr marL="0" marR="0" indent="3200400" algn="ct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Adobe Clean SemiLight"/>
        </a:defRPr>
      </a:lvl8pPr>
      <a:lvl9pPr marL="0" marR="0" indent="3657600" algn="ct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Adobe Clean Semi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gif"/><Relationship Id="rId7"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gif"/><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itle 3"/>
          <p:cNvSpPr txBox="1">
            <a:spLocks noGrp="1"/>
          </p:cNvSpPr>
          <p:nvPr>
            <p:ph type="title"/>
          </p:nvPr>
        </p:nvSpPr>
        <p:spPr>
          <a:prstGeom prst="rect">
            <a:avLst/>
          </a:prstGeom>
        </p:spPr>
        <p:txBody>
          <a:bodyPr/>
          <a:lstStyle/>
          <a:p>
            <a:r>
              <a:rPr lang="en-US" dirty="0"/>
              <a:t>Putting Rigid Objects to Rest</a:t>
            </a:r>
            <a:endParaRPr dirty="0"/>
          </a:p>
        </p:txBody>
      </p:sp>
      <p:sp>
        <p:nvSpPr>
          <p:cNvPr id="293" name="Content Placeholder 4"/>
          <p:cNvSpPr txBox="1">
            <a:spLocks noGrp="1"/>
          </p:cNvSpPr>
          <p:nvPr>
            <p:ph type="body" sz="quarter" idx="1"/>
          </p:nvPr>
        </p:nvSpPr>
        <p:spPr>
          <a:prstGeom prst="rect">
            <a:avLst/>
          </a:prstGeom>
        </p:spPr>
        <p:txBody>
          <a:bodyPr>
            <a:normAutofit/>
          </a:bodyPr>
          <a:lstStyle/>
          <a:p>
            <a:r>
              <a:rPr lang="en-US" dirty="0"/>
              <a:t>Hossein </a:t>
            </a:r>
            <a:r>
              <a:rPr lang="en-US" dirty="0" err="1"/>
              <a:t>Baktash</a:t>
            </a:r>
            <a:endParaRPr dirty="0"/>
          </a:p>
          <a:p>
            <a:r>
              <a:rPr dirty="0"/>
              <a:t>Mentors: </a:t>
            </a:r>
            <a:r>
              <a:rPr lang="en-US" dirty="0"/>
              <a:t> </a:t>
            </a:r>
            <a:r>
              <a:rPr lang="en-US" dirty="0" err="1">
                <a:latin typeface="Adobe Clean ExtraBold" panose="020B0903020404020204" pitchFamily="34" charset="0"/>
              </a:rPr>
              <a:t>Qingnan</a:t>
            </a:r>
            <a:r>
              <a:rPr lang="en-US" dirty="0">
                <a:latin typeface="Adobe Clean ExtraBold" panose="020B0903020404020204" pitchFamily="34" charset="0"/>
              </a:rPr>
              <a:t>(James) Zhou, </a:t>
            </a:r>
            <a:br>
              <a:rPr lang="en-US" dirty="0">
                <a:latin typeface="Adobe Clean ExtraBold" panose="020B0903020404020204" pitchFamily="34" charset="0"/>
              </a:rPr>
            </a:br>
            <a:r>
              <a:rPr lang="en-US" dirty="0">
                <a:latin typeface="Adobe Clean ExtraBold" panose="020B0903020404020204" pitchFamily="34" charset="0"/>
              </a:rPr>
              <a:t> 	Alec Jacobson</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37D2-50B4-7A98-B0C5-F18594D1D797}"/>
              </a:ext>
            </a:extLst>
          </p:cNvPr>
          <p:cNvSpPr>
            <a:spLocks noGrp="1"/>
          </p:cNvSpPr>
          <p:nvPr>
            <p:ph type="title"/>
          </p:nvPr>
        </p:nvSpPr>
        <p:spPr>
          <a:xfrm>
            <a:off x="1540562" y="2429659"/>
            <a:ext cx="4776726" cy="673991"/>
          </a:xfrm>
        </p:spPr>
        <p:txBody>
          <a:bodyPr/>
          <a:lstStyle/>
          <a:p>
            <a:r>
              <a:rPr lang="en-US" dirty="0"/>
              <a:t>Thank you for your time!</a:t>
            </a:r>
          </a:p>
        </p:txBody>
      </p:sp>
      <p:sp>
        <p:nvSpPr>
          <p:cNvPr id="6" name="TextBox 5">
            <a:extLst>
              <a:ext uri="{FF2B5EF4-FFF2-40B4-BE49-F238E27FC236}">
                <a16:creationId xmlns:a16="http://schemas.microsoft.com/office/drawing/2014/main" id="{17ABCCF0-F410-BEEC-37AE-81CC38B46C59}"/>
              </a:ext>
            </a:extLst>
          </p:cNvPr>
          <p:cNvSpPr txBox="1"/>
          <p:nvPr/>
        </p:nvSpPr>
        <p:spPr>
          <a:xfrm>
            <a:off x="7951494" y="5443037"/>
            <a:ext cx="1063112" cy="369204"/>
          </a:xfrm>
          <a:prstGeom prst="rect">
            <a:avLst/>
          </a:prstGeom>
          <a:noFill/>
        </p:spPr>
        <p:txBody>
          <a:bodyPr wrap="none" rtlCol="0">
            <a:spAutoFit/>
          </a:bodyPr>
          <a:lstStyle/>
          <a:p>
            <a:r>
              <a:rPr lang="en-US" sz="1799" dirty="0">
                <a:solidFill>
                  <a:schemeClr val="accent6"/>
                </a:solidFill>
              </a:rPr>
              <a:t>@</a:t>
            </a:r>
            <a:r>
              <a:rPr lang="en-US" sz="1799" dirty="0" err="1">
                <a:solidFill>
                  <a:schemeClr val="accent6"/>
                </a:solidFill>
              </a:rPr>
              <a:t>haktash</a:t>
            </a:r>
            <a:endParaRPr lang="en-US" sz="1799" dirty="0">
              <a:solidFill>
                <a:schemeClr val="accent6"/>
              </a:solidFill>
            </a:endParaRPr>
          </a:p>
        </p:txBody>
      </p:sp>
    </p:spTree>
    <p:extLst>
      <p:ext uri="{BB962C8B-B14F-4D97-AF65-F5344CB8AC3E}">
        <p14:creationId xmlns:p14="http://schemas.microsoft.com/office/powerpoint/2010/main" val="21659000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icture 3" descr="Picture 3"/>
          <p:cNvPicPr>
            <a:picLocks noChangeAspect="1"/>
          </p:cNvPicPr>
          <p:nvPr/>
        </p:nvPicPr>
        <p:blipFill>
          <a:blip r:embed="rId2"/>
          <a:srcRect t="13959" b="13959"/>
          <a:stretch>
            <a:fillRect/>
          </a:stretch>
        </p:blipFill>
        <p:spPr>
          <a:xfrm>
            <a:off x="0" y="0"/>
            <a:ext cx="12188825" cy="6858001"/>
          </a:xfrm>
          <a:prstGeom prst="rect">
            <a:avLst/>
          </a:prstGeom>
          <a:ln w="12700">
            <a:miter lim="400000"/>
          </a:ln>
        </p:spPr>
      </p:pic>
      <p:pic>
        <p:nvPicPr>
          <p:cNvPr id="318" name="Picture 5" descr="Picture 5"/>
          <p:cNvPicPr>
            <a:picLocks noChangeAspect="1"/>
          </p:cNvPicPr>
          <p:nvPr/>
        </p:nvPicPr>
        <p:blipFill>
          <a:blip r:embed="rId3"/>
          <a:stretch>
            <a:fillRect/>
          </a:stretch>
        </p:blipFill>
        <p:spPr>
          <a:xfrm>
            <a:off x="5753220" y="2960499"/>
            <a:ext cx="682382" cy="937001"/>
          </a:xfrm>
          <a:prstGeom prst="rect">
            <a:avLst/>
          </a:prstGeom>
          <a:ln w="12700">
            <a:miter lim="400000"/>
          </a:ln>
          <a:effectLst>
            <a:outerShdw blurRad="317500" rotWithShape="0">
              <a:srgbClr val="000000"/>
            </a:outerShdw>
          </a:effectLst>
        </p:spPr>
      </p:pic>
      <p:pic>
        <p:nvPicPr>
          <p:cNvPr id="319" name="Picture 9" descr="Picture 9"/>
          <p:cNvPicPr>
            <a:picLocks noChangeAspect="1"/>
          </p:cNvPicPr>
          <p:nvPr/>
        </p:nvPicPr>
        <p:blipFill>
          <a:blip r:embed="rId4"/>
          <a:stretch>
            <a:fillRect/>
          </a:stretch>
        </p:blipFill>
        <p:spPr>
          <a:xfrm>
            <a:off x="341714" y="6059933"/>
            <a:ext cx="2317690" cy="50956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1" name="TextBox 6"/>
          <p:cNvSpPr txBox="1"/>
          <p:nvPr/>
        </p:nvSpPr>
        <p:spPr>
          <a:xfrm>
            <a:off x="322039" y="326112"/>
            <a:ext cx="1193470" cy="29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300" b="1">
                <a:solidFill>
                  <a:srgbClr val="FF0000"/>
                </a:solidFill>
                <a:latin typeface="Adobe Clean ExtraBold"/>
                <a:ea typeface="Adobe Clean ExtraBold"/>
                <a:cs typeface="Adobe Clean ExtraBold"/>
                <a:sym typeface="Adobe Clean ExtraBold"/>
              </a:defRPr>
            </a:lvl1pPr>
          </a:lstStyle>
          <a:p>
            <a:r>
              <a:t>About the artist</a:t>
            </a:r>
          </a:p>
        </p:txBody>
      </p:sp>
      <p:sp>
        <p:nvSpPr>
          <p:cNvPr id="322" name="Rectangle 17"/>
          <p:cNvSpPr/>
          <p:nvPr/>
        </p:nvSpPr>
        <p:spPr>
          <a:xfrm>
            <a:off x="0" y="6531887"/>
            <a:ext cx="1076241" cy="326114"/>
          </a:xfrm>
          <a:prstGeom prst="rect">
            <a:avLst/>
          </a:prstGeom>
          <a:solidFill>
            <a:srgbClr val="FFFFFF"/>
          </a:solidFill>
          <a:ln w="12700">
            <a:miter lim="400000"/>
          </a:ln>
        </p:spPr>
        <p:txBody>
          <a:bodyPr lIns="45719" rIns="45719" anchor="ctr"/>
          <a:lstStyle/>
          <a:p>
            <a:pPr>
              <a:spcBef>
                <a:spcPts val="1200"/>
              </a:spcBef>
              <a:defRPr sz="1400"/>
            </a:pPr>
            <a:endParaRPr/>
          </a:p>
        </p:txBody>
      </p:sp>
      <p:sp>
        <p:nvSpPr>
          <p:cNvPr id="323" name="TextBox 20"/>
          <p:cNvSpPr txBox="1"/>
          <p:nvPr/>
        </p:nvSpPr>
        <p:spPr>
          <a:xfrm>
            <a:off x="322037" y="2781604"/>
            <a:ext cx="3427407" cy="27165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10000"/>
              </a:lnSpc>
              <a:spcBef>
                <a:spcPts val="800"/>
              </a:spcBef>
              <a:defRPr sz="1400" b="1">
                <a:latin typeface="Adobe Clean ExtraBold"/>
                <a:ea typeface="Adobe Clean ExtraBold"/>
                <a:cs typeface="Adobe Clean ExtraBold"/>
                <a:sym typeface="Adobe Clean ExtraBold"/>
              </a:defRPr>
            </a:pPr>
            <a:r>
              <a:t>Alicia Sterling Beach</a:t>
            </a:r>
          </a:p>
          <a:p>
            <a:pPr>
              <a:lnSpc>
                <a:spcPct val="110000"/>
              </a:lnSpc>
              <a:spcBef>
                <a:spcPts val="800"/>
              </a:spcBef>
              <a:defRPr sz="1200">
                <a:latin typeface="Adobe Clean"/>
                <a:ea typeface="Adobe Clean"/>
                <a:cs typeface="Adobe Clean"/>
                <a:sym typeface="Adobe Clean"/>
              </a:defRPr>
            </a:pPr>
            <a:r>
              <a:t>Los Angeles-based artist Alicia Sterling Beach uses watercolors, colored pencils, and soft pastels to bring beauty into the world. Growing up with the vivid colors and music of Latin America, as well as the Native cultures of the American Southwest, her artwork is informed by her history and inspired by nature, light, and classical music. Beach’s work is featured on </a:t>
            </a:r>
            <a:r>
              <a:rPr i="1"/>
              <a:t>artlifting.com</a:t>
            </a:r>
            <a:r>
              <a:t>, a platform for artists impacted by housing insecurity and disabilities. In this piece, she combines symmetry and joyful colors to express balance, harmony, and spiritual attainment.</a:t>
            </a:r>
          </a:p>
        </p:txBody>
      </p:sp>
      <p:pic>
        <p:nvPicPr>
          <p:cNvPr id="324" name="Picture 21" descr="Picture 21"/>
          <p:cNvPicPr>
            <a:picLocks noChangeAspect="1"/>
          </p:cNvPicPr>
          <p:nvPr/>
        </p:nvPicPr>
        <p:blipFill>
          <a:blip r:embed="rId2"/>
          <a:srcRect t="3979" b="2976"/>
          <a:stretch>
            <a:fillRect/>
          </a:stretch>
        </p:blipFill>
        <p:spPr>
          <a:xfrm>
            <a:off x="2746113" y="0"/>
            <a:ext cx="944271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594" y="21600"/>
                </a:lnTo>
                <a:lnTo>
                  <a:pt x="21600" y="21600"/>
                </a:lnTo>
                <a:lnTo>
                  <a:pt x="21600" y="0"/>
                </a:lnTo>
                <a:lnTo>
                  <a:pt x="0" y="0"/>
                </a:lnTo>
                <a:close/>
              </a:path>
            </a:pathLst>
          </a:cu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0F262F33-E785-A97F-1971-9AADA05344E2}"/>
              </a:ext>
            </a:extLst>
          </p:cNvPr>
          <p:cNvSpPr>
            <a:spLocks noGrp="1"/>
          </p:cNvSpPr>
          <p:nvPr>
            <p:ph type="title"/>
          </p:nvPr>
        </p:nvSpPr>
        <p:spPr>
          <a:xfrm>
            <a:off x="304721" y="287507"/>
            <a:ext cx="11579384" cy="674518"/>
          </a:xfrm>
        </p:spPr>
        <p:txBody>
          <a:bodyPr/>
          <a:lstStyle/>
          <a:p>
            <a:r>
              <a:rPr lang="en-US" dirty="0"/>
              <a:t>About Me</a:t>
            </a:r>
          </a:p>
        </p:txBody>
      </p:sp>
      <p:sp>
        <p:nvSpPr>
          <p:cNvPr id="31" name="Content Placeholder 2">
            <a:extLst>
              <a:ext uri="{FF2B5EF4-FFF2-40B4-BE49-F238E27FC236}">
                <a16:creationId xmlns:a16="http://schemas.microsoft.com/office/drawing/2014/main" id="{DBF569C7-7373-9005-665A-F53DC20815E3}"/>
              </a:ext>
            </a:extLst>
          </p:cNvPr>
          <p:cNvSpPr txBox="1">
            <a:spLocks/>
          </p:cNvSpPr>
          <p:nvPr/>
        </p:nvSpPr>
        <p:spPr>
          <a:xfrm>
            <a:off x="304721" y="1192211"/>
            <a:ext cx="6543948" cy="16536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lnSpcReduction="10000"/>
          </a:bodyPr>
          <a:lstStyle>
            <a:lvl1pPr marL="274638" marR="0" indent="-26511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1pPr>
            <a:lvl2pPr marL="579288" marR="0" indent="-303437"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2pPr>
            <a:lvl3pPr marL="796484" marR="0" indent="-244781"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3pPr>
            <a:lvl4pPr marL="994452" marR="0" indent="-24247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4pPr>
            <a:lvl5pPr marL="1167105" marR="0" indent="-216740"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5pPr>
            <a:lvl6pPr marL="297012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6pPr>
            <a:lvl7pPr marL="3514271"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7pPr>
            <a:lvl8pPr marL="405841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8pPr>
            <a:lvl9pPr marL="4602562"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9pPr>
          </a:lstStyle>
          <a:p>
            <a:pPr marL="9525" indent="0" hangingPunct="1">
              <a:buFontTx/>
              <a:buNone/>
            </a:pPr>
            <a:r>
              <a:rPr lang="en-US" dirty="0"/>
              <a:t>Hi I’m Hossein </a:t>
            </a:r>
            <a:r>
              <a:rPr lang="en-US" dirty="0" err="1"/>
              <a:t>Baktash</a:t>
            </a:r>
            <a:r>
              <a:rPr lang="en-US" dirty="0"/>
              <a:t>!</a:t>
            </a:r>
          </a:p>
          <a:p>
            <a:pPr hangingPunct="1"/>
            <a:r>
              <a:rPr lang="en-US" dirty="0">
                <a:solidFill>
                  <a:schemeClr val="tx1"/>
                </a:solidFill>
              </a:rPr>
              <a:t>Returning intern!</a:t>
            </a:r>
          </a:p>
          <a:p>
            <a:pPr hangingPunct="1"/>
            <a:r>
              <a:rPr lang="en-US" dirty="0"/>
              <a:t>3rd year </a:t>
            </a:r>
            <a:r>
              <a:rPr lang="en-US" dirty="0">
                <a:solidFill>
                  <a:schemeClr val="tx1"/>
                </a:solidFill>
              </a:rPr>
              <a:t>PhD</a:t>
            </a:r>
            <a:r>
              <a:rPr lang="en-US" dirty="0">
                <a:solidFill>
                  <a:srgbClr val="EB1000"/>
                </a:solidFill>
              </a:rPr>
              <a:t> </a:t>
            </a:r>
            <a:r>
              <a:rPr lang="en-US" dirty="0">
                <a:solidFill>
                  <a:srgbClr val="00000F"/>
                </a:solidFill>
              </a:rPr>
              <a:t>student</a:t>
            </a:r>
            <a:r>
              <a:rPr lang="en-US" dirty="0"/>
              <a:t> at </a:t>
            </a:r>
            <a:r>
              <a:rPr lang="en-US" dirty="0">
                <a:solidFill>
                  <a:srgbClr val="EB1000"/>
                </a:solidFill>
              </a:rPr>
              <a:t>CMU</a:t>
            </a:r>
          </a:p>
          <a:p>
            <a:pPr hangingPunct="1"/>
            <a:r>
              <a:rPr lang="en-US" dirty="0">
                <a:solidFill>
                  <a:srgbClr val="00000F"/>
                </a:solidFill>
              </a:rPr>
              <a:t>Member of the </a:t>
            </a:r>
            <a:r>
              <a:rPr lang="en-US" dirty="0">
                <a:solidFill>
                  <a:schemeClr val="accent2">
                    <a:lumMod val="75000"/>
                  </a:schemeClr>
                </a:solidFill>
              </a:rPr>
              <a:t>Geometry Collective</a:t>
            </a:r>
            <a:r>
              <a:rPr lang="en-US" dirty="0">
                <a:solidFill>
                  <a:srgbClr val="00000F"/>
                </a:solidFill>
              </a:rPr>
              <a:t> team</a:t>
            </a:r>
          </a:p>
        </p:txBody>
      </p:sp>
      <p:pic>
        <p:nvPicPr>
          <p:cNvPr id="32" name="Picture 6" descr="GeometryCollective (Geometry Collective) · GitHub">
            <a:extLst>
              <a:ext uri="{FF2B5EF4-FFF2-40B4-BE49-F238E27FC236}">
                <a16:creationId xmlns:a16="http://schemas.microsoft.com/office/drawing/2014/main" id="{840F9A19-F953-9BB9-A205-F3652404D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725" y="1755173"/>
            <a:ext cx="1461407" cy="1461407"/>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7D2309A1-8CB9-A029-14E6-0041646E3C32}"/>
              </a:ext>
            </a:extLst>
          </p:cNvPr>
          <p:cNvSpPr txBox="1">
            <a:spLocks/>
          </p:cNvSpPr>
          <p:nvPr/>
        </p:nvSpPr>
        <p:spPr>
          <a:xfrm>
            <a:off x="304721" y="3218525"/>
            <a:ext cx="6543948" cy="1653625"/>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Interested in any problem that has </a:t>
            </a:r>
            <a:r>
              <a:rPr lang="en-US" dirty="0">
                <a:solidFill>
                  <a:schemeClr val="accent1">
                    <a:lumMod val="75000"/>
                  </a:schemeClr>
                </a:solidFill>
              </a:rPr>
              <a:t>geometry</a:t>
            </a:r>
            <a:r>
              <a:rPr lang="en-US" dirty="0"/>
              <a:t>!</a:t>
            </a:r>
          </a:p>
          <a:p>
            <a:pPr lvl="1"/>
            <a:r>
              <a:rPr lang="en-US" dirty="0">
                <a:solidFill>
                  <a:srgbClr val="00000F"/>
                </a:solidFill>
              </a:rPr>
              <a:t>Geometry processing</a:t>
            </a:r>
          </a:p>
          <a:p>
            <a:pPr lvl="1"/>
            <a:r>
              <a:rPr lang="en-US" dirty="0">
                <a:solidFill>
                  <a:srgbClr val="00000F"/>
                </a:solidFill>
              </a:rPr>
              <a:t>Graphics</a:t>
            </a:r>
          </a:p>
          <a:p>
            <a:pPr lvl="1"/>
            <a:r>
              <a:rPr lang="en-US" dirty="0">
                <a:solidFill>
                  <a:srgbClr val="00000F"/>
                </a:solidFill>
              </a:rPr>
              <a:t>Differential Geometry</a:t>
            </a:r>
          </a:p>
          <a:p>
            <a:pPr lvl="1"/>
            <a:r>
              <a:rPr lang="en-US" dirty="0">
                <a:solidFill>
                  <a:srgbClr val="00000F"/>
                </a:solidFill>
              </a:rPr>
              <a:t>… </a:t>
            </a:r>
          </a:p>
        </p:txBody>
      </p:sp>
      <p:sp>
        <p:nvSpPr>
          <p:cNvPr id="34" name="Content Placeholder 2">
            <a:extLst>
              <a:ext uri="{FF2B5EF4-FFF2-40B4-BE49-F238E27FC236}">
                <a16:creationId xmlns:a16="http://schemas.microsoft.com/office/drawing/2014/main" id="{722C6621-8002-22A6-006D-F8CF7292D1E6}"/>
              </a:ext>
            </a:extLst>
          </p:cNvPr>
          <p:cNvSpPr txBox="1">
            <a:spLocks/>
          </p:cNvSpPr>
          <p:nvPr/>
        </p:nvSpPr>
        <p:spPr>
          <a:xfrm>
            <a:off x="6991596" y="3216580"/>
            <a:ext cx="3374715" cy="1653625"/>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Hobbies</a:t>
            </a:r>
          </a:p>
          <a:p>
            <a:pPr lvl="1"/>
            <a:r>
              <a:rPr lang="en-US" dirty="0">
                <a:solidFill>
                  <a:srgbClr val="00000F"/>
                </a:solidFill>
              </a:rPr>
              <a:t>Pool (billiards)</a:t>
            </a:r>
          </a:p>
          <a:p>
            <a:pPr lvl="1"/>
            <a:r>
              <a:rPr lang="en-US" dirty="0">
                <a:solidFill>
                  <a:srgbClr val="00000F"/>
                </a:solidFill>
              </a:rPr>
              <a:t>Hiking</a:t>
            </a:r>
          </a:p>
          <a:p>
            <a:pPr lvl="1"/>
            <a:r>
              <a:rPr lang="en-US" dirty="0">
                <a:solidFill>
                  <a:srgbClr val="00000F"/>
                </a:solidFill>
              </a:rPr>
              <a:t>Drawing</a:t>
            </a:r>
          </a:p>
        </p:txBody>
      </p:sp>
      <p:pic>
        <p:nvPicPr>
          <p:cNvPr id="35" name="Picture 34">
            <a:extLst>
              <a:ext uri="{FF2B5EF4-FFF2-40B4-BE49-F238E27FC236}">
                <a16:creationId xmlns:a16="http://schemas.microsoft.com/office/drawing/2014/main" id="{18E95D5B-B9C5-427B-B77B-B99AF06068ED}"/>
              </a:ext>
            </a:extLst>
          </p:cNvPr>
          <p:cNvPicPr>
            <a:picLocks noChangeAspect="1"/>
          </p:cNvPicPr>
          <p:nvPr/>
        </p:nvPicPr>
        <p:blipFill>
          <a:blip r:embed="rId3"/>
          <a:stretch>
            <a:fillRect/>
          </a:stretch>
        </p:blipFill>
        <p:spPr>
          <a:xfrm>
            <a:off x="9614806" y="3087311"/>
            <a:ext cx="2066973" cy="1230495"/>
          </a:xfrm>
          <a:prstGeom prst="rect">
            <a:avLst/>
          </a:prstGeom>
        </p:spPr>
      </p:pic>
      <p:pic>
        <p:nvPicPr>
          <p:cNvPr id="36" name="Picture 8" descr="Downloads - The CMU Brand - Carnegie Mellon University">
            <a:extLst>
              <a:ext uri="{FF2B5EF4-FFF2-40B4-BE49-F238E27FC236}">
                <a16:creationId xmlns:a16="http://schemas.microsoft.com/office/drawing/2014/main" id="{3EB68A09-11FC-01D8-7615-12A58C179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3350" y="523155"/>
            <a:ext cx="1405319" cy="14053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Triangle calculator">
            <a:extLst>
              <a:ext uri="{FF2B5EF4-FFF2-40B4-BE49-F238E27FC236}">
                <a16:creationId xmlns:a16="http://schemas.microsoft.com/office/drawing/2014/main" id="{6C90CBBE-9FA3-67EE-3D62-0AE53E340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3775" y="3702559"/>
            <a:ext cx="2066973" cy="1542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1"/>
          <p:cNvSpPr txBox="1">
            <a:spLocks noGrp="1"/>
          </p:cNvSpPr>
          <p:nvPr>
            <p:ph type="title"/>
          </p:nvPr>
        </p:nvSpPr>
        <p:spPr>
          <a:xfrm>
            <a:off x="304721" y="287506"/>
            <a:ext cx="11579384" cy="674519"/>
          </a:xfrm>
          <a:prstGeom prst="rect">
            <a:avLst/>
          </a:prstGeom>
        </p:spPr>
        <p:txBody>
          <a:bodyPr/>
          <a:lstStyle/>
          <a:p>
            <a:r>
              <a:rPr lang="en-US" dirty="0"/>
              <a:t>How do rigid objects rest on the ground?</a:t>
            </a:r>
            <a:endParaRPr dirty="0"/>
          </a:p>
        </p:txBody>
      </p:sp>
      <p:pic>
        <p:nvPicPr>
          <p:cNvPr id="4" name="Picture 4" descr="Rolling Dice GIF | Gfycat">
            <a:extLst>
              <a:ext uri="{FF2B5EF4-FFF2-40B4-BE49-F238E27FC236}">
                <a16:creationId xmlns:a16="http://schemas.microsoft.com/office/drawing/2014/main" id="{49BACE4C-0DC7-AD5F-9ED0-252B565D7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755" y="4147459"/>
            <a:ext cx="3048798" cy="22865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mall dragon statue in the grass&#10;&#10;Description automatically generated">
            <a:extLst>
              <a:ext uri="{FF2B5EF4-FFF2-40B4-BE49-F238E27FC236}">
                <a16:creationId xmlns:a16="http://schemas.microsoft.com/office/drawing/2014/main" id="{34CFC655-5C05-669F-0925-24B23FF82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350" y="4147459"/>
            <a:ext cx="2286599" cy="2286599"/>
          </a:xfrm>
          <a:prstGeom prst="rect">
            <a:avLst/>
          </a:prstGeom>
        </p:spPr>
      </p:pic>
      <p:pic>
        <p:nvPicPr>
          <p:cNvPr id="8" name="Picture 7" descr="A stone rabbit statue in the grass&#10;&#10;Description automatically generated">
            <a:extLst>
              <a:ext uri="{FF2B5EF4-FFF2-40B4-BE49-F238E27FC236}">
                <a16:creationId xmlns:a16="http://schemas.microsoft.com/office/drawing/2014/main" id="{24301EA6-4EAD-0E9B-2CFD-64C8FB651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863" y="4147457"/>
            <a:ext cx="2286600" cy="2286600"/>
          </a:xfrm>
          <a:prstGeom prst="rect">
            <a:avLst/>
          </a:prstGeom>
        </p:spPr>
      </p:pic>
      <p:pic>
        <p:nvPicPr>
          <p:cNvPr id="13" name="Picture 12" descr="A person using a stylus on a tablet&#10;&#10;Description automatically generated">
            <a:extLst>
              <a:ext uri="{FF2B5EF4-FFF2-40B4-BE49-F238E27FC236}">
                <a16:creationId xmlns:a16="http://schemas.microsoft.com/office/drawing/2014/main" id="{8F6ABFAC-2C41-F2EF-B94D-48FE86A34D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217" y="962025"/>
            <a:ext cx="2824280" cy="2824280"/>
          </a:xfrm>
          <a:prstGeom prst="rect">
            <a:avLst/>
          </a:prstGeom>
        </p:spPr>
      </p:pic>
      <p:sp>
        <p:nvSpPr>
          <p:cNvPr id="14" name="Right Arrow 13">
            <a:extLst>
              <a:ext uri="{FF2B5EF4-FFF2-40B4-BE49-F238E27FC236}">
                <a16:creationId xmlns:a16="http://schemas.microsoft.com/office/drawing/2014/main" id="{7FADFECF-8BEB-189B-3191-58D23325483F}"/>
              </a:ext>
            </a:extLst>
          </p:cNvPr>
          <p:cNvSpPr/>
          <p:nvPr/>
        </p:nvSpPr>
        <p:spPr>
          <a:xfrm>
            <a:off x="4974771" y="2374165"/>
            <a:ext cx="1371600" cy="194864"/>
          </a:xfrm>
          <a:prstGeom prst="rightArrow">
            <a:avLst/>
          </a:prstGeom>
          <a:solidFill>
            <a:srgbClr val="FFFFFF"/>
          </a:solidFill>
          <a:ln w="25400" cap="flat">
            <a:solidFill>
              <a:schemeClr val="bg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endParaRPr>
          </a:p>
        </p:txBody>
      </p:sp>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BA9CF82B-FCFE-DF2A-54AE-C5A4B6633DA7}"/>
                  </a:ext>
                </a:extLst>
              </p:cNvPr>
              <p:cNvGraphicFramePr>
                <a:graphicFrameLocks noChangeAspect="1"/>
              </p:cNvGraphicFramePr>
              <p:nvPr>
                <p:extLst>
                  <p:ext uri="{D42A27DB-BD31-4B8C-83A1-F6EECF244321}">
                    <p14:modId xmlns:p14="http://schemas.microsoft.com/office/powerpoint/2010/main" val="978544094"/>
                  </p:ext>
                </p:extLst>
              </p:nvPr>
            </p:nvGraphicFramePr>
            <p:xfrm>
              <a:off x="6528645" y="788051"/>
              <a:ext cx="3682801" cy="2870044"/>
            </p:xfrm>
            <a:graphic>
              <a:graphicData uri="http://schemas.microsoft.com/office/drawing/2017/model3d">
                <am3d:model3d r:embed="rId7">
                  <am3d:spPr>
                    <a:xfrm>
                      <a:off x="0" y="0"/>
                      <a:ext cx="3682801" cy="2870044"/>
                    </a:xfrm>
                    <a:prstGeom prst="rect">
                      <a:avLst/>
                    </a:prstGeom>
                  </am3d:spPr>
                  <am3d:camera>
                    <am3d:pos x="0" y="0" z="63834145"/>
                    <am3d:up dx="0" dy="36000000" dz="0"/>
                    <am3d:lookAt x="0" y="0" z="0"/>
                    <am3d:perspective fov="2700000"/>
                  </am3d:camera>
                  <am3d:trans>
                    <am3d:meterPerModelUnit n="57626" d="1000000"/>
                    <am3d:preTrans dx="0" dy="-10117409" dz="0"/>
                    <am3d:scale>
                      <am3d:sx n="1000000" d="1000000"/>
                      <am3d:sy n="1000000" d="1000000"/>
                      <am3d:sz n="1000000" d="1000000"/>
                    </am3d:scale>
                    <am3d:rot ax="1437581" ay="-3024354" az="-1134181"/>
                    <am3d:postTrans dx="0" dy="0" dz="0"/>
                  </am3d:trans>
                  <am3d:raster rName="Office3DRenderer" rVer="16.0.8326">
                    <am3d:blip r:embed="rId8"/>
                  </am3d:raster>
                  <am3d:objViewport viewportSz="51559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BA9CF82B-FCFE-DF2A-54AE-C5A4B6633DA7}"/>
                  </a:ext>
                </a:extLst>
              </p:cNvPr>
              <p:cNvPicPr>
                <a:picLocks noGrp="1" noRot="1" noChangeAspect="1" noMove="1" noResize="1" noEditPoints="1" noAdjustHandles="1" noChangeArrowheads="1" noChangeShapeType="1" noCrop="1"/>
              </p:cNvPicPr>
              <p:nvPr/>
            </p:nvPicPr>
            <p:blipFill>
              <a:blip r:embed="rId8"/>
              <a:stretch>
                <a:fillRect/>
              </a:stretch>
            </p:blipFill>
            <p:spPr>
              <a:xfrm>
                <a:off x="6528645" y="788051"/>
                <a:ext cx="3682801" cy="2870044"/>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574E4-1A64-7288-EE39-42DA28A75D21}"/>
              </a:ext>
            </a:extLst>
          </p:cNvPr>
          <p:cNvPicPr>
            <a:picLocks noChangeAspect="1"/>
          </p:cNvPicPr>
          <p:nvPr/>
        </p:nvPicPr>
        <p:blipFill rotWithShape="1">
          <a:blip r:embed="rId3">
            <a:extLst>
              <a:ext uri="{28A0092B-C50C-407E-A947-70E740481C1C}">
                <a14:useLocalDpi xmlns:a14="http://schemas.microsoft.com/office/drawing/2010/main" val="0"/>
              </a:ext>
            </a:extLst>
          </a:blip>
          <a:srcRect r="1309" b="1633"/>
          <a:stretch/>
        </p:blipFill>
        <p:spPr>
          <a:xfrm>
            <a:off x="7326300" y="962025"/>
            <a:ext cx="4548279" cy="2515587"/>
          </a:xfrm>
          <a:prstGeom prst="rect">
            <a:avLst/>
          </a:prstGeom>
          <a:ln>
            <a:solidFill>
              <a:schemeClr val="accent1"/>
            </a:solidFill>
          </a:ln>
        </p:spPr>
      </p:pic>
      <p:sp>
        <p:nvSpPr>
          <p:cNvPr id="5" name="Content Placeholder 2">
            <a:extLst>
              <a:ext uri="{FF2B5EF4-FFF2-40B4-BE49-F238E27FC236}">
                <a16:creationId xmlns:a16="http://schemas.microsoft.com/office/drawing/2014/main" id="{9F1CCF52-0A7D-60E0-453F-D1F877D7BA96}"/>
              </a:ext>
            </a:extLst>
          </p:cNvPr>
          <p:cNvSpPr txBox="1">
            <a:spLocks/>
          </p:cNvSpPr>
          <p:nvPr/>
        </p:nvSpPr>
        <p:spPr>
          <a:xfrm>
            <a:off x="3502879" y="1620595"/>
            <a:ext cx="3638152" cy="1317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74638" marR="0" indent="-26511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1pPr>
            <a:lvl2pPr marL="579288" marR="0" indent="-303437"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2pPr>
            <a:lvl3pPr marL="796484" marR="0" indent="-244781"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3pPr>
            <a:lvl4pPr marL="994452" marR="0" indent="-24247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4pPr>
            <a:lvl5pPr marL="1167105" marR="0" indent="-216740"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5pPr>
            <a:lvl6pPr marL="297012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6pPr>
            <a:lvl7pPr marL="3514271"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7pPr>
            <a:lvl8pPr marL="405841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8pPr>
            <a:lvl9pPr marL="4602562"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9pPr>
          </a:lstStyle>
          <a:p>
            <a:pPr marL="9525" indent="0" hangingPunct="1">
              <a:buNone/>
            </a:pPr>
            <a:r>
              <a:rPr lang="en-US" dirty="0"/>
              <a:t>Immediate solution:</a:t>
            </a:r>
          </a:p>
          <a:p>
            <a:pPr lvl="1" hangingPunct="1"/>
            <a:r>
              <a:rPr lang="en-US" dirty="0"/>
              <a:t>Use a rigid body simulator</a:t>
            </a:r>
            <a:br>
              <a:rPr lang="en-US" dirty="0"/>
            </a:br>
            <a:r>
              <a:rPr lang="en-US" dirty="0"/>
              <a:t>e.g., </a:t>
            </a:r>
            <a:r>
              <a:rPr lang="en-US" i="1" dirty="0"/>
              <a:t>Bullet Physics</a:t>
            </a:r>
          </a:p>
        </p:txBody>
      </p:sp>
      <p:pic>
        <p:nvPicPr>
          <p:cNvPr id="6" name="Picture 5">
            <a:extLst>
              <a:ext uri="{FF2B5EF4-FFF2-40B4-BE49-F238E27FC236}">
                <a16:creationId xmlns:a16="http://schemas.microsoft.com/office/drawing/2014/main" id="{426C5CDC-44C3-FC9C-095F-898594228D4B}"/>
              </a:ext>
            </a:extLst>
          </p:cNvPr>
          <p:cNvPicPr>
            <a:picLocks noChangeAspect="1"/>
          </p:cNvPicPr>
          <p:nvPr/>
        </p:nvPicPr>
        <p:blipFill rotWithShape="1">
          <a:blip r:embed="rId4"/>
          <a:srcRect t="76146" r="75060"/>
          <a:stretch/>
        </p:blipFill>
        <p:spPr>
          <a:xfrm>
            <a:off x="1044950" y="1254459"/>
            <a:ext cx="2014304" cy="2049414"/>
          </a:xfrm>
          <a:prstGeom prst="rect">
            <a:avLst/>
          </a:prstGeom>
        </p:spPr>
      </p:pic>
      <p:sp>
        <p:nvSpPr>
          <p:cNvPr id="7" name="Title 1">
            <a:extLst>
              <a:ext uri="{FF2B5EF4-FFF2-40B4-BE49-F238E27FC236}">
                <a16:creationId xmlns:a16="http://schemas.microsoft.com/office/drawing/2014/main" id="{5F1A0595-E7CE-4A57-7AE8-A361AE62E01A}"/>
              </a:ext>
            </a:extLst>
          </p:cNvPr>
          <p:cNvSpPr txBox="1">
            <a:spLocks noGrp="1"/>
          </p:cNvSpPr>
          <p:nvPr>
            <p:ph type="title"/>
          </p:nvPr>
        </p:nvSpPr>
        <p:spPr>
          <a:xfrm>
            <a:off x="304721" y="287506"/>
            <a:ext cx="11579384" cy="674519"/>
          </a:xfrm>
          <a:prstGeom prst="rect">
            <a:avLst/>
          </a:prstGeom>
        </p:spPr>
        <p:txBody>
          <a:bodyPr/>
          <a:lstStyle/>
          <a:p>
            <a:r>
              <a:rPr lang="en-US" dirty="0"/>
              <a:t>Determining rest orientation of an object</a:t>
            </a:r>
            <a:endParaRPr dirty="0"/>
          </a:p>
        </p:txBody>
      </p:sp>
      <p:sp>
        <p:nvSpPr>
          <p:cNvPr id="8" name="Content Placeholder 2">
            <a:extLst>
              <a:ext uri="{FF2B5EF4-FFF2-40B4-BE49-F238E27FC236}">
                <a16:creationId xmlns:a16="http://schemas.microsoft.com/office/drawing/2014/main" id="{3991148C-C230-6EAE-94E8-69B3353D6AAE}"/>
              </a:ext>
            </a:extLst>
          </p:cNvPr>
          <p:cNvSpPr txBox="1">
            <a:spLocks/>
          </p:cNvSpPr>
          <p:nvPr/>
        </p:nvSpPr>
        <p:spPr>
          <a:xfrm>
            <a:off x="304720" y="3920265"/>
            <a:ext cx="4963966" cy="882086"/>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None/>
            </a:pPr>
            <a:r>
              <a:rPr lang="en-US" dirty="0">
                <a:latin typeface="Adobe Clean" panose="020B0503020404020204" pitchFamily="34" charset="0"/>
              </a:rPr>
              <a:t>A natural question: What is the probability of resting on a stable configuration?</a:t>
            </a:r>
          </a:p>
          <a:p>
            <a:pPr marL="9525" indent="0">
              <a:buNone/>
            </a:pPr>
            <a:endParaRPr lang="en-US" dirty="0">
              <a:latin typeface="Adobe Clean" panose="020B0503020404020204" pitchFamily="34" charset="0"/>
            </a:endParaRPr>
          </a:p>
        </p:txBody>
      </p:sp>
      <p:pic>
        <p:nvPicPr>
          <p:cNvPr id="10" name="Picture 6" descr="Dice roll settles tie in small Wisconsin town election - BBC News">
            <a:extLst>
              <a:ext uri="{FF2B5EF4-FFF2-40B4-BE49-F238E27FC236}">
                <a16:creationId xmlns:a16="http://schemas.microsoft.com/office/drawing/2014/main" id="{43E8FCBE-3998-C1CC-7F52-DBEC366B6F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857" r="20614"/>
          <a:stretch/>
        </p:blipFill>
        <p:spPr bwMode="auto">
          <a:xfrm>
            <a:off x="5422916" y="3596306"/>
            <a:ext cx="1164579" cy="11536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BEE6C3A-2F9A-0D02-8D46-B3EAF024EF49}"/>
              </a:ext>
            </a:extLst>
          </p:cNvPr>
          <p:cNvPicPr>
            <a:picLocks noChangeAspect="1"/>
          </p:cNvPicPr>
          <p:nvPr/>
        </p:nvPicPr>
        <p:blipFill rotWithShape="1">
          <a:blip r:embed="rId6"/>
          <a:srcRect b="37709"/>
          <a:stretch/>
        </p:blipFill>
        <p:spPr>
          <a:xfrm>
            <a:off x="177913" y="5418743"/>
            <a:ext cx="6963118" cy="1341861"/>
          </a:xfrm>
          <a:prstGeom prst="rect">
            <a:avLst/>
          </a:prstGeom>
        </p:spPr>
      </p:pic>
      <p:sp>
        <p:nvSpPr>
          <p:cNvPr id="15" name="Content Placeholder 2">
            <a:extLst>
              <a:ext uri="{FF2B5EF4-FFF2-40B4-BE49-F238E27FC236}">
                <a16:creationId xmlns:a16="http://schemas.microsoft.com/office/drawing/2014/main" id="{23F383CB-2B92-4784-7D31-A08843D4CCD2}"/>
              </a:ext>
            </a:extLst>
          </p:cNvPr>
          <p:cNvSpPr txBox="1">
            <a:spLocks/>
          </p:cNvSpPr>
          <p:nvPr/>
        </p:nvSpPr>
        <p:spPr>
          <a:xfrm>
            <a:off x="1840396" y="4985611"/>
            <a:ext cx="3638152" cy="503587"/>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None/>
            </a:pPr>
            <a:r>
              <a:rPr lang="en-US" dirty="0">
                <a:latin typeface="Adobe Clean" panose="020B0503020404020204" pitchFamily="34" charset="0"/>
              </a:rPr>
              <a:t>Which is least/most probable?</a:t>
            </a:r>
          </a:p>
          <a:p>
            <a:pPr marL="9525" indent="0">
              <a:buNone/>
            </a:pPr>
            <a:endParaRPr lang="en-US" dirty="0">
              <a:latin typeface="Adobe Clean" panose="020B0503020404020204" pitchFamily="34" charset="0"/>
            </a:endParaRPr>
          </a:p>
        </p:txBody>
      </p:sp>
      <p:sp>
        <p:nvSpPr>
          <p:cNvPr id="17" name="TextBox 16">
            <a:extLst>
              <a:ext uri="{FF2B5EF4-FFF2-40B4-BE49-F238E27FC236}">
                <a16:creationId xmlns:a16="http://schemas.microsoft.com/office/drawing/2014/main" id="{8140104E-3DED-0D76-091F-70E80F6CB48D}"/>
              </a:ext>
            </a:extLst>
          </p:cNvPr>
          <p:cNvSpPr txBox="1"/>
          <p:nvPr/>
        </p:nvSpPr>
        <p:spPr>
          <a:xfrm>
            <a:off x="7914670" y="4565868"/>
            <a:ext cx="3371538" cy="92333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latin typeface="Adobe Clean" panose="020B0503020404020204" pitchFamily="34" charset="0"/>
              </a:rPr>
              <a:t>Use a simulator? and sample</a:t>
            </a:r>
            <a:br>
              <a:rPr lang="en-US" dirty="0">
                <a:latin typeface="Adobe Clean" panose="020B0503020404020204" pitchFamily="34" charset="0"/>
              </a:rPr>
            </a:br>
            <a:r>
              <a:rPr lang="en-US" dirty="0">
                <a:latin typeface="Adobe Clean" panose="020B0503020404020204" pitchFamily="34" charset="0"/>
              </a:rPr>
              <a:t>all possible initial orientations </a:t>
            </a:r>
          </a:p>
          <a:p>
            <a:pPr lvl="1"/>
            <a:r>
              <a:rPr lang="en-US" dirty="0">
                <a:latin typeface="Adobe Clean" panose="020B0503020404020204" pitchFamily="34" charset="0"/>
              </a:rPr>
              <a:t>Too slow!</a:t>
            </a:r>
          </a:p>
        </p:txBody>
      </p:sp>
    </p:spTree>
    <p:extLst>
      <p:ext uri="{BB962C8B-B14F-4D97-AF65-F5344CB8AC3E}">
        <p14:creationId xmlns:p14="http://schemas.microsoft.com/office/powerpoint/2010/main" val="10275385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778A-45FA-D77F-3BB2-210FEEA6B8F2}"/>
              </a:ext>
            </a:extLst>
          </p:cNvPr>
          <p:cNvSpPr>
            <a:spLocks noGrp="1"/>
          </p:cNvSpPr>
          <p:nvPr>
            <p:ph type="title"/>
          </p:nvPr>
        </p:nvSpPr>
        <p:spPr/>
        <p:txBody>
          <a:bodyPr/>
          <a:lstStyle/>
          <a:p>
            <a:r>
              <a:rPr lang="en-US" dirty="0"/>
              <a:t>Determining probabilities of stable orientations</a:t>
            </a:r>
          </a:p>
        </p:txBody>
      </p:sp>
      <p:sp>
        <p:nvSpPr>
          <p:cNvPr id="4" name="Content Placeholder 2">
            <a:extLst>
              <a:ext uri="{FF2B5EF4-FFF2-40B4-BE49-F238E27FC236}">
                <a16:creationId xmlns:a16="http://schemas.microsoft.com/office/drawing/2014/main" id="{0EE10CE8-C0C9-1BBA-6820-93089A47F7E8}"/>
              </a:ext>
            </a:extLst>
          </p:cNvPr>
          <p:cNvSpPr txBox="1">
            <a:spLocks/>
          </p:cNvSpPr>
          <p:nvPr/>
        </p:nvSpPr>
        <p:spPr>
          <a:xfrm>
            <a:off x="295196" y="962025"/>
            <a:ext cx="3558348" cy="942975"/>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latin typeface="Adobe Clean" panose="020B0503020404020204" pitchFamily="34" charset="0"/>
              </a:rPr>
              <a:t>A </a:t>
            </a:r>
            <a:r>
              <a:rPr lang="en-US" i="1" dirty="0">
                <a:latin typeface="Adobe Clean" panose="020B0503020404020204" pitchFamily="34" charset="0"/>
              </a:rPr>
              <a:t>purely geometric </a:t>
            </a:r>
            <a:r>
              <a:rPr lang="en-US" dirty="0">
                <a:latin typeface="Adobe Clean" panose="020B0503020404020204" pitchFamily="34" charset="0"/>
              </a:rPr>
              <a:t>way of </a:t>
            </a:r>
            <a:br>
              <a:rPr lang="en-US" dirty="0">
                <a:latin typeface="Adobe Clean" panose="020B0503020404020204" pitchFamily="34" charset="0"/>
              </a:rPr>
            </a:br>
            <a:r>
              <a:rPr lang="en-US" dirty="0">
                <a:latin typeface="Adobe Clean" panose="020B0503020404020204" pitchFamily="34" charset="0"/>
              </a:rPr>
              <a:t>finding the probabilities</a:t>
            </a:r>
          </a:p>
          <a:p>
            <a:r>
              <a:rPr lang="en-US" dirty="0">
                <a:latin typeface="Adobe Clean" panose="020B0503020404020204" pitchFamily="34" charset="0"/>
              </a:rPr>
              <a:t>Given a </a:t>
            </a:r>
            <a:r>
              <a:rPr lang="en-US" b="1" dirty="0">
                <a:latin typeface="Adobe Clean" panose="020B0503020404020204" pitchFamily="34" charset="0"/>
              </a:rPr>
              <a:t>shape</a:t>
            </a:r>
            <a:r>
              <a:rPr lang="en-US" dirty="0">
                <a:latin typeface="Adobe Clean" panose="020B0503020404020204" pitchFamily="34" charset="0"/>
              </a:rPr>
              <a:t> and its </a:t>
            </a:r>
            <a:r>
              <a:rPr lang="en-US" b="1" dirty="0">
                <a:latin typeface="Adobe Clean" panose="020B0503020404020204" pitchFamily="34" charset="0"/>
              </a:rPr>
              <a:t>center of mass</a:t>
            </a:r>
          </a:p>
        </p:txBody>
      </p:sp>
      <p:pic>
        <p:nvPicPr>
          <p:cNvPr id="5" name="Picture 4">
            <a:extLst>
              <a:ext uri="{FF2B5EF4-FFF2-40B4-BE49-F238E27FC236}">
                <a16:creationId xmlns:a16="http://schemas.microsoft.com/office/drawing/2014/main" id="{1A7E61EA-4EBC-7359-52C7-5A47038B15CE}"/>
              </a:ext>
            </a:extLst>
          </p:cNvPr>
          <p:cNvPicPr>
            <a:picLocks noChangeAspect="1"/>
          </p:cNvPicPr>
          <p:nvPr/>
        </p:nvPicPr>
        <p:blipFill>
          <a:blip r:embed="rId2"/>
          <a:stretch>
            <a:fillRect/>
          </a:stretch>
        </p:blipFill>
        <p:spPr>
          <a:xfrm>
            <a:off x="4419614" y="802421"/>
            <a:ext cx="7454965" cy="1546298"/>
          </a:xfrm>
          <a:prstGeom prst="rect">
            <a:avLst/>
          </a:prstGeom>
        </p:spPr>
      </p:pic>
      <p:pic>
        <p:nvPicPr>
          <p:cNvPr id="6" name="Picture 5">
            <a:extLst>
              <a:ext uri="{FF2B5EF4-FFF2-40B4-BE49-F238E27FC236}">
                <a16:creationId xmlns:a16="http://schemas.microsoft.com/office/drawing/2014/main" id="{3066AE88-F69C-6FF8-7FEA-6722C5E03C73}"/>
              </a:ext>
            </a:extLst>
          </p:cNvPr>
          <p:cNvPicPr>
            <a:picLocks noChangeAspect="1"/>
          </p:cNvPicPr>
          <p:nvPr/>
        </p:nvPicPr>
        <p:blipFill rotWithShape="1">
          <a:blip r:embed="rId3"/>
          <a:srcRect b="14539"/>
          <a:stretch/>
        </p:blipFill>
        <p:spPr>
          <a:xfrm>
            <a:off x="1264169" y="3203920"/>
            <a:ext cx="8859546" cy="3366573"/>
          </a:xfrm>
          <a:prstGeom prst="rect">
            <a:avLst/>
          </a:prstGeom>
        </p:spPr>
      </p:pic>
      <p:sp>
        <p:nvSpPr>
          <p:cNvPr id="7" name="Content Placeholder 2">
            <a:extLst>
              <a:ext uri="{FF2B5EF4-FFF2-40B4-BE49-F238E27FC236}">
                <a16:creationId xmlns:a16="http://schemas.microsoft.com/office/drawing/2014/main" id="{4C83F361-E371-7802-F019-FC5FFC961BA4}"/>
              </a:ext>
            </a:extLst>
          </p:cNvPr>
          <p:cNvSpPr txBox="1">
            <a:spLocks/>
          </p:cNvSpPr>
          <p:nvPr/>
        </p:nvSpPr>
        <p:spPr>
          <a:xfrm>
            <a:off x="1329497" y="2475893"/>
            <a:ext cx="8735146" cy="775481"/>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None/>
            </a:pPr>
            <a:r>
              <a:rPr lang="en-US" dirty="0">
                <a:latin typeface="Adobe Clean" panose="020B0503020404020204" pitchFamily="34" charset="0"/>
              </a:rPr>
              <a:t>SIGGRAPH Asia submission!</a:t>
            </a:r>
            <a:br>
              <a:rPr lang="en-US" dirty="0">
                <a:latin typeface="Adobe Clean" panose="020B0503020404020204" pitchFamily="34" charset="0"/>
              </a:rPr>
            </a:br>
            <a:r>
              <a:rPr lang="en-US" dirty="0">
                <a:latin typeface="Adobe Clean" panose="020B0503020404020204" pitchFamily="34" charset="0"/>
              </a:rPr>
              <a:t>Teaser: Each toy placed on the ground with the most probable orientation</a:t>
            </a:r>
          </a:p>
        </p:txBody>
      </p:sp>
    </p:spTree>
    <p:extLst>
      <p:ext uri="{BB962C8B-B14F-4D97-AF65-F5344CB8AC3E}">
        <p14:creationId xmlns:p14="http://schemas.microsoft.com/office/powerpoint/2010/main" val="39049359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DF3F-4CD8-453B-1B25-A54A13904D60}"/>
              </a:ext>
            </a:extLst>
          </p:cNvPr>
          <p:cNvSpPr>
            <a:spLocks noGrp="1"/>
          </p:cNvSpPr>
          <p:nvPr>
            <p:ph type="title"/>
          </p:nvPr>
        </p:nvSpPr>
        <p:spPr/>
        <p:txBody>
          <a:bodyPr/>
          <a:lstStyle/>
          <a:p>
            <a:r>
              <a:rPr lang="en-US" dirty="0"/>
              <a:t>Our approach</a:t>
            </a:r>
          </a:p>
        </p:txBody>
      </p:sp>
      <p:pic>
        <p:nvPicPr>
          <p:cNvPr id="5" name="Picture 4">
            <a:extLst>
              <a:ext uri="{FF2B5EF4-FFF2-40B4-BE49-F238E27FC236}">
                <a16:creationId xmlns:a16="http://schemas.microsoft.com/office/drawing/2014/main" id="{CA0C579D-0A0B-F90A-73A5-04C12B0BA7C3}"/>
              </a:ext>
            </a:extLst>
          </p:cNvPr>
          <p:cNvPicPr>
            <a:picLocks noChangeAspect="1"/>
          </p:cNvPicPr>
          <p:nvPr/>
        </p:nvPicPr>
        <p:blipFill rotWithShape="1">
          <a:blip r:embed="rId3"/>
          <a:srcRect l="3674"/>
          <a:stretch/>
        </p:blipFill>
        <p:spPr>
          <a:xfrm>
            <a:off x="90124" y="1751105"/>
            <a:ext cx="3648810" cy="1912432"/>
          </a:xfrm>
          <a:prstGeom prst="rect">
            <a:avLst/>
          </a:prstGeom>
        </p:spPr>
      </p:pic>
      <p:sp>
        <p:nvSpPr>
          <p:cNvPr id="6" name="Content Placeholder 2">
            <a:extLst>
              <a:ext uri="{FF2B5EF4-FFF2-40B4-BE49-F238E27FC236}">
                <a16:creationId xmlns:a16="http://schemas.microsoft.com/office/drawing/2014/main" id="{292EB0EC-1419-493F-504C-5FEDEC7EB514}"/>
              </a:ext>
            </a:extLst>
          </p:cNvPr>
          <p:cNvSpPr txBox="1">
            <a:spLocks/>
          </p:cNvSpPr>
          <p:nvPr/>
        </p:nvSpPr>
        <p:spPr>
          <a:xfrm>
            <a:off x="-538318" y="1070220"/>
            <a:ext cx="4766503" cy="323117"/>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None/>
            </a:pPr>
            <a:r>
              <a:rPr lang="en-US" sz="1800" dirty="0">
                <a:latin typeface="Adobe Clean" panose="020B0503020404020204" pitchFamily="34" charset="0"/>
              </a:rPr>
              <a:t>Find the convex hull of the shape</a:t>
            </a:r>
          </a:p>
        </p:txBody>
      </p:sp>
      <p:sp>
        <p:nvSpPr>
          <p:cNvPr id="7" name="Right Arrow 6">
            <a:extLst>
              <a:ext uri="{FF2B5EF4-FFF2-40B4-BE49-F238E27FC236}">
                <a16:creationId xmlns:a16="http://schemas.microsoft.com/office/drawing/2014/main" id="{2AA45DC5-2369-EBFF-EFE7-8634E96B43FB}"/>
              </a:ext>
            </a:extLst>
          </p:cNvPr>
          <p:cNvSpPr/>
          <p:nvPr/>
        </p:nvSpPr>
        <p:spPr>
          <a:xfrm>
            <a:off x="3673865" y="2504417"/>
            <a:ext cx="707572" cy="261257"/>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endParaRPr>
          </a:p>
        </p:txBody>
      </p:sp>
      <p:pic>
        <p:nvPicPr>
          <p:cNvPr id="8" name="Picture 7">
            <a:extLst>
              <a:ext uri="{FF2B5EF4-FFF2-40B4-BE49-F238E27FC236}">
                <a16:creationId xmlns:a16="http://schemas.microsoft.com/office/drawing/2014/main" id="{F86994C0-9324-6A7C-ED1E-7273724973A6}"/>
              </a:ext>
            </a:extLst>
          </p:cNvPr>
          <p:cNvPicPr>
            <a:picLocks noChangeAspect="1"/>
          </p:cNvPicPr>
          <p:nvPr/>
        </p:nvPicPr>
        <p:blipFill>
          <a:blip r:embed="rId4"/>
          <a:stretch>
            <a:fillRect/>
          </a:stretch>
        </p:blipFill>
        <p:spPr>
          <a:xfrm>
            <a:off x="4516902" y="1477197"/>
            <a:ext cx="3593807" cy="2207471"/>
          </a:xfrm>
          <a:prstGeom prst="rect">
            <a:avLst/>
          </a:prstGeom>
        </p:spPr>
      </p:pic>
      <p:sp>
        <p:nvSpPr>
          <p:cNvPr id="9" name="Content Placeholder 2">
            <a:extLst>
              <a:ext uri="{FF2B5EF4-FFF2-40B4-BE49-F238E27FC236}">
                <a16:creationId xmlns:a16="http://schemas.microsoft.com/office/drawing/2014/main" id="{E59E7718-A236-B484-5DA6-B73AB13B1D0D}"/>
              </a:ext>
            </a:extLst>
          </p:cNvPr>
          <p:cNvSpPr txBox="1">
            <a:spLocks/>
          </p:cNvSpPr>
          <p:nvPr/>
        </p:nvSpPr>
        <p:spPr>
          <a:xfrm>
            <a:off x="3673865" y="997945"/>
            <a:ext cx="4766503" cy="323117"/>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None/>
            </a:pPr>
            <a:r>
              <a:rPr lang="en-US" sz="1800" dirty="0">
                <a:latin typeface="Adobe Clean" panose="020B0503020404020204" pitchFamily="34" charset="0"/>
              </a:rPr>
              <a:t>Gauss map of the convex hull</a:t>
            </a:r>
          </a:p>
        </p:txBody>
      </p:sp>
      <p:pic>
        <p:nvPicPr>
          <p:cNvPr id="10" name="Picture 9">
            <a:extLst>
              <a:ext uri="{FF2B5EF4-FFF2-40B4-BE49-F238E27FC236}">
                <a16:creationId xmlns:a16="http://schemas.microsoft.com/office/drawing/2014/main" id="{1B19DC50-3BF6-02C8-F215-A2371C71FB9A}"/>
              </a:ext>
            </a:extLst>
          </p:cNvPr>
          <p:cNvPicPr>
            <a:picLocks noChangeAspect="1"/>
          </p:cNvPicPr>
          <p:nvPr/>
        </p:nvPicPr>
        <p:blipFill rotWithShape="1">
          <a:blip r:embed="rId5"/>
          <a:srcRect l="23889" t="11784" r="33662" b="15099"/>
          <a:stretch/>
        </p:blipFill>
        <p:spPr>
          <a:xfrm>
            <a:off x="9114153" y="1510311"/>
            <a:ext cx="2080167" cy="1988211"/>
          </a:xfrm>
          <a:prstGeom prst="rect">
            <a:avLst/>
          </a:prstGeom>
        </p:spPr>
      </p:pic>
      <p:sp>
        <p:nvSpPr>
          <p:cNvPr id="11" name="Right Arrow 10">
            <a:extLst>
              <a:ext uri="{FF2B5EF4-FFF2-40B4-BE49-F238E27FC236}">
                <a16:creationId xmlns:a16="http://schemas.microsoft.com/office/drawing/2014/main" id="{9274548A-5751-1BB5-8886-79A8CEE86E6A}"/>
              </a:ext>
            </a:extLst>
          </p:cNvPr>
          <p:cNvSpPr/>
          <p:nvPr/>
        </p:nvSpPr>
        <p:spPr>
          <a:xfrm>
            <a:off x="8246174" y="2483417"/>
            <a:ext cx="707572" cy="261257"/>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endParaRPr>
          </a:p>
        </p:txBody>
      </p:sp>
      <p:sp>
        <p:nvSpPr>
          <p:cNvPr id="12" name="Content Placeholder 2">
            <a:extLst>
              <a:ext uri="{FF2B5EF4-FFF2-40B4-BE49-F238E27FC236}">
                <a16:creationId xmlns:a16="http://schemas.microsoft.com/office/drawing/2014/main" id="{641A079D-2565-1A82-189E-79315F0AE01E}"/>
              </a:ext>
            </a:extLst>
          </p:cNvPr>
          <p:cNvSpPr txBox="1">
            <a:spLocks/>
          </p:cNvSpPr>
          <p:nvPr/>
        </p:nvSpPr>
        <p:spPr>
          <a:xfrm>
            <a:off x="7770984" y="898909"/>
            <a:ext cx="4766503" cy="674519"/>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None/>
            </a:pPr>
            <a:r>
              <a:rPr lang="en-US" sz="1800" dirty="0">
                <a:latin typeface="Adobe Clean" panose="020B0503020404020204" pitchFamily="34" charset="0"/>
              </a:rPr>
              <a:t>A gravitational potential</a:t>
            </a:r>
            <a:br>
              <a:rPr lang="en-US" sz="1800" dirty="0">
                <a:latin typeface="Adobe Clean" panose="020B0503020404020204" pitchFamily="34" charset="0"/>
              </a:rPr>
            </a:br>
            <a:r>
              <a:rPr lang="en-US" sz="1800" dirty="0">
                <a:latin typeface="Adobe Clean" panose="020B0503020404020204" pitchFamily="34" charset="0"/>
              </a:rPr>
              <a:t>function on the Gauss map</a:t>
            </a:r>
          </a:p>
        </p:txBody>
      </p:sp>
      <p:pic>
        <p:nvPicPr>
          <p:cNvPr id="13" name="Picture 12">
            <a:extLst>
              <a:ext uri="{FF2B5EF4-FFF2-40B4-BE49-F238E27FC236}">
                <a16:creationId xmlns:a16="http://schemas.microsoft.com/office/drawing/2014/main" id="{5AEFE1F9-DA65-2EDC-AE43-F27FC64355FB}"/>
              </a:ext>
            </a:extLst>
          </p:cNvPr>
          <p:cNvPicPr>
            <a:picLocks noChangeAspect="1"/>
          </p:cNvPicPr>
          <p:nvPr/>
        </p:nvPicPr>
        <p:blipFill rotWithShape="1">
          <a:blip r:embed="rId6"/>
          <a:srcRect l="39413" r="40223"/>
          <a:stretch/>
        </p:blipFill>
        <p:spPr>
          <a:xfrm>
            <a:off x="5319971" y="4267199"/>
            <a:ext cx="2564588" cy="2481943"/>
          </a:xfrm>
          <a:prstGeom prst="rect">
            <a:avLst/>
          </a:prstGeom>
        </p:spPr>
      </p:pic>
      <p:cxnSp>
        <p:nvCxnSpPr>
          <p:cNvPr id="15" name="Elbow Connector 14">
            <a:extLst>
              <a:ext uri="{FF2B5EF4-FFF2-40B4-BE49-F238E27FC236}">
                <a16:creationId xmlns:a16="http://schemas.microsoft.com/office/drawing/2014/main" id="{E7E79E5A-7291-7773-CB26-229DFC64BEF5}"/>
              </a:ext>
            </a:extLst>
          </p:cNvPr>
          <p:cNvCxnSpPr/>
          <p:nvPr/>
        </p:nvCxnSpPr>
        <p:spPr>
          <a:xfrm rot="10800000" flipV="1">
            <a:off x="8440369" y="3973285"/>
            <a:ext cx="1713867" cy="1621971"/>
          </a:xfrm>
          <a:prstGeom prst="bentConnector3">
            <a:avLst>
              <a:gd name="adj1" fmla="val 458"/>
            </a:avLst>
          </a:prstGeom>
          <a:noFill/>
          <a:ln w="44450" cap="flat">
            <a:solidFill>
              <a:schemeClr val="accent1">
                <a:lumMod val="75000"/>
              </a:schemeClr>
            </a:solidFill>
            <a:prstDash val="solid"/>
            <a:round/>
            <a:tailEnd type="triangle"/>
          </a:ln>
          <a:effectLst>
            <a:outerShdw blurRad="76200" dist="50800" dir="5400000" rotWithShape="0">
              <a:srgbClr val="4E3B30">
                <a:alpha val="0"/>
              </a:srgbClr>
            </a:outerShdw>
          </a:effectLst>
          <a:sp3d/>
        </p:spPr>
        <p:style>
          <a:lnRef idx="0">
            <a:scrgbClr r="0" g="0" b="0"/>
          </a:lnRef>
          <a:fillRef idx="0">
            <a:scrgbClr r="0" g="0" b="0"/>
          </a:fillRef>
          <a:effectRef idx="0">
            <a:scrgbClr r="0" g="0" b="0"/>
          </a:effectRef>
          <a:fontRef idx="none"/>
        </p:style>
      </p:cxnSp>
      <p:sp>
        <p:nvSpPr>
          <p:cNvPr id="18" name="Content Placeholder 2">
            <a:extLst>
              <a:ext uri="{FF2B5EF4-FFF2-40B4-BE49-F238E27FC236}">
                <a16:creationId xmlns:a16="http://schemas.microsoft.com/office/drawing/2014/main" id="{2D46FCD5-84EE-2F74-4C75-5B63284036B2}"/>
              </a:ext>
            </a:extLst>
          </p:cNvPr>
          <p:cNvSpPr txBox="1">
            <a:spLocks/>
          </p:cNvSpPr>
          <p:nvPr/>
        </p:nvSpPr>
        <p:spPr>
          <a:xfrm>
            <a:off x="4917901" y="3938774"/>
            <a:ext cx="3368727" cy="470747"/>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None/>
            </a:pPr>
            <a:r>
              <a:rPr lang="en-US" sz="1800" dirty="0">
                <a:latin typeface="Adobe Clean" panose="020B0503020404020204" pitchFamily="34" charset="0"/>
              </a:rPr>
              <a:t>Probabilities = Area of red regions</a:t>
            </a:r>
          </a:p>
        </p:txBody>
      </p:sp>
      <p:sp>
        <p:nvSpPr>
          <p:cNvPr id="19" name="Content Placeholder 2">
            <a:extLst>
              <a:ext uri="{FF2B5EF4-FFF2-40B4-BE49-F238E27FC236}">
                <a16:creationId xmlns:a16="http://schemas.microsoft.com/office/drawing/2014/main" id="{D07EA92D-455F-5C54-4D7E-50105032BB42}"/>
              </a:ext>
            </a:extLst>
          </p:cNvPr>
          <p:cNvSpPr txBox="1">
            <a:spLocks/>
          </p:cNvSpPr>
          <p:nvPr/>
        </p:nvSpPr>
        <p:spPr>
          <a:xfrm>
            <a:off x="1792874" y="5060546"/>
            <a:ext cx="2724028" cy="727234"/>
          </a:xfrm>
          <a:prstGeom prst="rect">
            <a:avLst/>
          </a:prstGeom>
          <a:ln w="19050">
            <a:solidFill>
              <a:schemeClr val="accent1">
                <a:lumMod val="75000"/>
              </a:schemeClr>
            </a:solidFill>
          </a:ln>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lgn="ctr">
              <a:buNone/>
            </a:pPr>
            <a:r>
              <a:rPr lang="en-US" sz="1800" dirty="0">
                <a:latin typeface="Adobe Clean" panose="020B0503020404020204" pitchFamily="34" charset="0"/>
              </a:rPr>
              <a:t>All done faster than a single instance of a simulation!</a:t>
            </a:r>
          </a:p>
        </p:txBody>
      </p:sp>
    </p:spTree>
    <p:extLst>
      <p:ext uri="{BB962C8B-B14F-4D97-AF65-F5344CB8AC3E}">
        <p14:creationId xmlns:p14="http://schemas.microsoft.com/office/powerpoint/2010/main" val="779131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7BE3B-D34F-9269-AFCF-2A3F2ADBB438}"/>
              </a:ext>
            </a:extLst>
          </p:cNvPr>
          <p:cNvSpPr>
            <a:spLocks noGrp="1"/>
          </p:cNvSpPr>
          <p:nvPr>
            <p:ph type="title"/>
          </p:nvPr>
        </p:nvSpPr>
        <p:spPr/>
        <p:txBody>
          <a:bodyPr/>
          <a:lstStyle/>
          <a:p>
            <a:r>
              <a:rPr lang="en-US" dirty="0"/>
              <a:t>Application</a:t>
            </a:r>
          </a:p>
        </p:txBody>
      </p:sp>
      <p:sp>
        <p:nvSpPr>
          <p:cNvPr id="3" name="Text Placeholder 2">
            <a:extLst>
              <a:ext uri="{FF2B5EF4-FFF2-40B4-BE49-F238E27FC236}">
                <a16:creationId xmlns:a16="http://schemas.microsoft.com/office/drawing/2014/main" id="{F617B9A9-6F74-3C2D-F5DA-DF7D5AA6107E}"/>
              </a:ext>
            </a:extLst>
          </p:cNvPr>
          <p:cNvSpPr>
            <a:spLocks noGrp="1"/>
          </p:cNvSpPr>
          <p:nvPr>
            <p:ph type="body" idx="1"/>
          </p:nvPr>
        </p:nvSpPr>
        <p:spPr>
          <a:xfrm>
            <a:off x="304721" y="1192213"/>
            <a:ext cx="6204936" cy="4653416"/>
          </a:xfrm>
        </p:spPr>
        <p:txBody>
          <a:bodyPr>
            <a:normAutofit/>
          </a:bodyPr>
          <a:lstStyle/>
          <a:p>
            <a:pPr>
              <a:lnSpc>
                <a:spcPct val="170000"/>
              </a:lnSpc>
            </a:pPr>
            <a:r>
              <a:rPr lang="en-US" dirty="0"/>
              <a:t>Design aid</a:t>
            </a:r>
          </a:p>
          <a:p>
            <a:pPr lvl="1">
              <a:lnSpc>
                <a:spcPct val="170000"/>
              </a:lnSpc>
            </a:pPr>
            <a:r>
              <a:rPr lang="en-US" dirty="0"/>
              <a:t>A user modifies the shape, or its center of mass</a:t>
            </a:r>
          </a:p>
          <a:p>
            <a:pPr lvl="1">
              <a:lnSpc>
                <a:spcPct val="170000"/>
              </a:lnSpc>
            </a:pPr>
            <a:r>
              <a:rPr lang="en-US" dirty="0"/>
              <a:t>The probabilities can be computed in real-time</a:t>
            </a:r>
          </a:p>
          <a:p>
            <a:pPr>
              <a:lnSpc>
                <a:spcPct val="170000"/>
              </a:lnSpc>
            </a:pPr>
            <a:r>
              <a:rPr lang="en-US" dirty="0"/>
              <a:t>Make a certain orientation more stable or less stable</a:t>
            </a:r>
          </a:p>
          <a:p>
            <a:pPr>
              <a:lnSpc>
                <a:spcPct val="170000"/>
              </a:lnSpc>
            </a:pPr>
            <a:r>
              <a:rPr lang="en-US" dirty="0"/>
              <a:t>Achieve a certain probability distribution</a:t>
            </a:r>
          </a:p>
          <a:p>
            <a:pPr lvl="1">
              <a:lnSpc>
                <a:spcPct val="170000"/>
              </a:lnSpc>
            </a:pPr>
            <a:r>
              <a:rPr lang="en-US" dirty="0"/>
              <a:t>E.g., turning your favorite object into a fair dice!</a:t>
            </a:r>
          </a:p>
          <a:p>
            <a:pPr lvl="1">
              <a:lnSpc>
                <a:spcPct val="170000"/>
              </a:lnSpc>
            </a:pPr>
            <a:endParaRPr lang="en-US" dirty="0"/>
          </a:p>
        </p:txBody>
      </p:sp>
      <p:pic>
        <p:nvPicPr>
          <p:cNvPr id="5" name="Picture 4">
            <a:extLst>
              <a:ext uri="{FF2B5EF4-FFF2-40B4-BE49-F238E27FC236}">
                <a16:creationId xmlns:a16="http://schemas.microsoft.com/office/drawing/2014/main" id="{731511A5-3D67-00E2-F81E-B41E2DF82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657" y="962025"/>
            <a:ext cx="4995637" cy="3008190"/>
          </a:xfrm>
          <a:prstGeom prst="rect">
            <a:avLst/>
          </a:prstGeom>
        </p:spPr>
      </p:pic>
      <p:sp>
        <p:nvSpPr>
          <p:cNvPr id="6" name="TextBox 5">
            <a:extLst>
              <a:ext uri="{FF2B5EF4-FFF2-40B4-BE49-F238E27FC236}">
                <a16:creationId xmlns:a16="http://schemas.microsoft.com/office/drawing/2014/main" id="{BAC72F80-8874-09D8-D64C-CB26E0780EA4}"/>
              </a:ext>
            </a:extLst>
          </p:cNvPr>
          <p:cNvSpPr txBox="1"/>
          <p:nvPr/>
        </p:nvSpPr>
        <p:spPr>
          <a:xfrm>
            <a:off x="7930167" y="4671391"/>
            <a:ext cx="3069016" cy="92333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dirty="0">
                <a:latin typeface="Adobe Clean" panose="020B0503020404020204" pitchFamily="34" charset="0"/>
              </a:rPr>
              <a:t>Doing all of this with a search in the design space is not always feasible!</a:t>
            </a:r>
          </a:p>
        </p:txBody>
      </p:sp>
      <p:pic>
        <p:nvPicPr>
          <p:cNvPr id="7" name="Picture 4" descr="The Potion Trio for a d4, d6, and d8">
            <a:extLst>
              <a:ext uri="{FF2B5EF4-FFF2-40B4-BE49-F238E27FC236}">
                <a16:creationId xmlns:a16="http://schemas.microsoft.com/office/drawing/2014/main" id="{6164D597-F4D0-8C08-863A-62F6BEC5BE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21" t="23275" r="14708" b="16516"/>
          <a:stretch/>
        </p:blipFill>
        <p:spPr bwMode="auto">
          <a:xfrm>
            <a:off x="4324576" y="5242778"/>
            <a:ext cx="1765074" cy="1205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5BB53A-4C7E-671D-C513-41E1410F6DD5}"/>
              </a:ext>
            </a:extLst>
          </p:cNvPr>
          <p:cNvPicPr>
            <a:picLocks noChangeAspect="1"/>
          </p:cNvPicPr>
          <p:nvPr/>
        </p:nvPicPr>
        <p:blipFill rotWithShape="1">
          <a:blip r:embed="rId4"/>
          <a:srcRect t="20478" b="35588"/>
          <a:stretch/>
        </p:blipFill>
        <p:spPr>
          <a:xfrm>
            <a:off x="2105363" y="5459186"/>
            <a:ext cx="1765074" cy="772885"/>
          </a:xfrm>
          <a:prstGeom prst="rect">
            <a:avLst/>
          </a:prstGeom>
        </p:spPr>
      </p:pic>
    </p:spTree>
    <p:extLst>
      <p:ext uri="{BB962C8B-B14F-4D97-AF65-F5344CB8AC3E}">
        <p14:creationId xmlns:p14="http://schemas.microsoft.com/office/powerpoint/2010/main" val="17230019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7BE3B-D34F-9269-AFCF-2A3F2ADBB438}"/>
              </a:ext>
            </a:extLst>
          </p:cNvPr>
          <p:cNvSpPr>
            <a:spLocks noGrp="1"/>
          </p:cNvSpPr>
          <p:nvPr>
            <p:ph type="title"/>
          </p:nvPr>
        </p:nvSpPr>
        <p:spPr/>
        <p:txBody>
          <a:bodyPr/>
          <a:lstStyle/>
          <a:p>
            <a:r>
              <a:rPr lang="en-US" dirty="0"/>
              <a:t>Project Goals</a:t>
            </a:r>
          </a:p>
        </p:txBody>
      </p:sp>
      <p:sp>
        <p:nvSpPr>
          <p:cNvPr id="3" name="Text Placeholder 2">
            <a:extLst>
              <a:ext uri="{FF2B5EF4-FFF2-40B4-BE49-F238E27FC236}">
                <a16:creationId xmlns:a16="http://schemas.microsoft.com/office/drawing/2014/main" id="{F617B9A9-6F74-3C2D-F5DA-DF7D5AA6107E}"/>
              </a:ext>
            </a:extLst>
          </p:cNvPr>
          <p:cNvSpPr>
            <a:spLocks noGrp="1"/>
          </p:cNvSpPr>
          <p:nvPr>
            <p:ph type="body" idx="1"/>
          </p:nvPr>
        </p:nvSpPr>
        <p:spPr>
          <a:xfrm>
            <a:off x="304721" y="1192213"/>
            <a:ext cx="6128736" cy="1815055"/>
          </a:xfrm>
        </p:spPr>
        <p:txBody>
          <a:bodyPr>
            <a:normAutofit/>
          </a:bodyPr>
          <a:lstStyle/>
          <a:p>
            <a:pPr marL="275851" lvl="1" indent="0">
              <a:buNone/>
            </a:pPr>
            <a:r>
              <a:rPr lang="en-US" dirty="0"/>
              <a:t>Suggest changes or do them automatically</a:t>
            </a:r>
          </a:p>
          <a:p>
            <a:pPr lvl="1"/>
            <a:r>
              <a:rPr lang="en-US" dirty="0"/>
              <a:t>Differentiate the probabilities</a:t>
            </a:r>
          </a:p>
          <a:p>
            <a:pPr lvl="2"/>
            <a:r>
              <a:rPr lang="en-US" dirty="0"/>
              <a:t>Automatically modify the shape to achieve a desired distribution</a:t>
            </a:r>
          </a:p>
        </p:txBody>
      </p:sp>
      <p:sp>
        <p:nvSpPr>
          <p:cNvPr id="4" name="TextBox 3">
            <a:extLst>
              <a:ext uri="{FF2B5EF4-FFF2-40B4-BE49-F238E27FC236}">
                <a16:creationId xmlns:a16="http://schemas.microsoft.com/office/drawing/2014/main" id="{91392160-45A7-EFB8-F9E3-C867866EA279}"/>
              </a:ext>
            </a:extLst>
          </p:cNvPr>
          <p:cNvSpPr txBox="1"/>
          <p:nvPr/>
        </p:nvSpPr>
        <p:spPr>
          <a:xfrm>
            <a:off x="4171115" y="3441449"/>
            <a:ext cx="1806274" cy="92333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dirty="0">
                <a:latin typeface="Adobe Clean" panose="020B0503020404020204" pitchFamily="34" charset="0"/>
              </a:rPr>
              <a:t>Inverse mode (differentiate the probabilities)</a:t>
            </a:r>
          </a:p>
        </p:txBody>
      </p:sp>
      <p:sp>
        <p:nvSpPr>
          <p:cNvPr id="7" name="TextBox 6">
            <a:extLst>
              <a:ext uri="{FF2B5EF4-FFF2-40B4-BE49-F238E27FC236}">
                <a16:creationId xmlns:a16="http://schemas.microsoft.com/office/drawing/2014/main" id="{D71C0756-8F2F-0824-D852-09E39FCB5E88}"/>
              </a:ext>
            </a:extLst>
          </p:cNvPr>
          <p:cNvSpPr txBox="1"/>
          <p:nvPr/>
        </p:nvSpPr>
        <p:spPr>
          <a:xfrm>
            <a:off x="893384" y="3589800"/>
            <a:ext cx="2524730" cy="646331"/>
          </a:xfrm>
          <a:prstGeom prst="rect">
            <a:avLst/>
          </a:prstGeom>
          <a:ln w="3175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dirty="0">
                <a:latin typeface="Adobe Clean" panose="020B0503020404020204" pitchFamily="34" charset="0"/>
              </a:rPr>
              <a:t>Forward mode </a:t>
            </a:r>
            <a:br>
              <a:rPr lang="en-US" dirty="0">
                <a:latin typeface="Adobe Clean" panose="020B0503020404020204" pitchFamily="34" charset="0"/>
              </a:rPr>
            </a:br>
            <a:r>
              <a:rPr lang="en-US" dirty="0">
                <a:latin typeface="Adobe Clean" panose="020B0503020404020204" pitchFamily="34" charset="0"/>
              </a:rPr>
              <a:t>(finding probabilities)</a:t>
            </a:r>
          </a:p>
        </p:txBody>
      </p:sp>
      <p:cxnSp>
        <p:nvCxnSpPr>
          <p:cNvPr id="9" name="Straight Arrow Connector 8">
            <a:extLst>
              <a:ext uri="{FF2B5EF4-FFF2-40B4-BE49-F238E27FC236}">
                <a16:creationId xmlns:a16="http://schemas.microsoft.com/office/drawing/2014/main" id="{62EDBA75-9595-D6ED-6EB2-A0C71621DBAF}"/>
              </a:ext>
            </a:extLst>
          </p:cNvPr>
          <p:cNvCxnSpPr>
            <a:cxnSpLocks/>
            <a:stCxn id="7" idx="3"/>
            <a:endCxn id="4" idx="1"/>
          </p:cNvCxnSpPr>
          <p:nvPr/>
        </p:nvCxnSpPr>
        <p:spPr>
          <a:xfrm flipV="1">
            <a:off x="3418114" y="3903114"/>
            <a:ext cx="753001" cy="9852"/>
          </a:xfrm>
          <a:prstGeom prst="straightConnector1">
            <a:avLst/>
          </a:prstGeom>
          <a:noFill/>
          <a:ln w="25400" cap="flat">
            <a:solidFill>
              <a:schemeClr val="accent1"/>
            </a:solidFill>
            <a:prstDash val="solid"/>
            <a:round/>
            <a:tailEnd type="triangle"/>
          </a:ln>
          <a:effectLst>
            <a:outerShdw blurRad="76200" dist="50800" dir="5400000" rotWithShape="0">
              <a:srgbClr val="4E3B30">
                <a:alpha val="60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8D221D38-549C-0FF6-1175-8B2E69D32B71}"/>
              </a:ext>
            </a:extLst>
          </p:cNvPr>
          <p:cNvCxnSpPr>
            <a:cxnSpLocks/>
            <a:stCxn id="4" idx="3"/>
          </p:cNvCxnSpPr>
          <p:nvPr/>
        </p:nvCxnSpPr>
        <p:spPr>
          <a:xfrm flipV="1">
            <a:off x="5977389" y="3893263"/>
            <a:ext cx="707194" cy="9851"/>
          </a:xfrm>
          <a:prstGeom prst="straightConnector1">
            <a:avLst/>
          </a:prstGeom>
          <a:noFill/>
          <a:ln w="25400" cap="flat">
            <a:solidFill>
              <a:schemeClr val="accent2">
                <a:lumMod val="75000"/>
              </a:schemeClr>
            </a:solidFill>
            <a:prstDash val="solid"/>
            <a:round/>
            <a:tailEnd type="triangle"/>
          </a:ln>
          <a:effectLst>
            <a:outerShdw blurRad="76200" dist="508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FCA326C0-A79A-21F4-962D-69183C7C21A8}"/>
              </a:ext>
            </a:extLst>
          </p:cNvPr>
          <p:cNvSpPr txBox="1"/>
          <p:nvPr/>
        </p:nvSpPr>
        <p:spPr>
          <a:xfrm>
            <a:off x="6695469" y="3421747"/>
            <a:ext cx="1806274" cy="92333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dirty="0">
                <a:latin typeface="Adobe Clean" panose="020B0503020404020204" pitchFamily="34" charset="0"/>
              </a:rPr>
              <a:t>Modify the convex hull and center of mass</a:t>
            </a:r>
          </a:p>
        </p:txBody>
      </p:sp>
      <p:cxnSp>
        <p:nvCxnSpPr>
          <p:cNvPr id="12" name="Straight Arrow Connector 11">
            <a:extLst>
              <a:ext uri="{FF2B5EF4-FFF2-40B4-BE49-F238E27FC236}">
                <a16:creationId xmlns:a16="http://schemas.microsoft.com/office/drawing/2014/main" id="{5895CBC0-6A5F-827C-3849-D47FFAB9AA18}"/>
              </a:ext>
            </a:extLst>
          </p:cNvPr>
          <p:cNvCxnSpPr/>
          <p:nvPr/>
        </p:nvCxnSpPr>
        <p:spPr>
          <a:xfrm flipV="1">
            <a:off x="8512629" y="3873561"/>
            <a:ext cx="828069" cy="9851"/>
          </a:xfrm>
          <a:prstGeom prst="straightConnector1">
            <a:avLst/>
          </a:prstGeom>
          <a:noFill/>
          <a:ln w="25400" cap="flat">
            <a:solidFill>
              <a:schemeClr val="accent2">
                <a:lumMod val="75000"/>
              </a:schemeClr>
            </a:solidFill>
            <a:prstDash val="solid"/>
            <a:round/>
            <a:tailEnd type="triangle"/>
          </a:ln>
          <a:effectLst>
            <a:outerShdw blurRad="76200" dist="50800" dir="5400000" rotWithShape="0">
              <a:srgbClr val="4E3B30">
                <a:alpha val="60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5542A943-E6D6-05C1-5C2F-A7B9470EE4E4}"/>
              </a:ext>
            </a:extLst>
          </p:cNvPr>
          <p:cNvSpPr txBox="1"/>
          <p:nvPr/>
        </p:nvSpPr>
        <p:spPr>
          <a:xfrm>
            <a:off x="9351584" y="3273396"/>
            <a:ext cx="1806274" cy="1200329"/>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dirty="0">
                <a:latin typeface="Adobe Clean" panose="020B0503020404020204" pitchFamily="34" charset="0"/>
              </a:rPr>
              <a:t>Fit the original (non-convex) shape into the new convex hull</a:t>
            </a:r>
          </a:p>
        </p:txBody>
      </p:sp>
      <p:sp>
        <p:nvSpPr>
          <p:cNvPr id="16" name="TextBox 15">
            <a:extLst>
              <a:ext uri="{FF2B5EF4-FFF2-40B4-BE49-F238E27FC236}">
                <a16:creationId xmlns:a16="http://schemas.microsoft.com/office/drawing/2014/main" id="{9FC252B0-4E22-E096-3D33-0017108413F4}"/>
              </a:ext>
            </a:extLst>
          </p:cNvPr>
          <p:cNvSpPr txBox="1"/>
          <p:nvPr/>
        </p:nvSpPr>
        <p:spPr>
          <a:xfrm>
            <a:off x="1778563" y="4495194"/>
            <a:ext cx="7543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dobe Clean SemiLight"/>
                <a:ea typeface="Adobe Clean SemiLight"/>
                <a:cs typeface="Adobe Clean SemiLight"/>
                <a:sym typeface="Adobe Clean SemiLight"/>
              </a:rPr>
              <a:t>(done!)</a:t>
            </a:r>
          </a:p>
        </p:txBody>
      </p:sp>
      <p:sp>
        <p:nvSpPr>
          <p:cNvPr id="17" name="TextBox 16">
            <a:extLst>
              <a:ext uri="{FF2B5EF4-FFF2-40B4-BE49-F238E27FC236}">
                <a16:creationId xmlns:a16="http://schemas.microsoft.com/office/drawing/2014/main" id="{6F818263-6212-D243-EA5B-6D24E25B6BD8}"/>
              </a:ext>
            </a:extLst>
          </p:cNvPr>
          <p:cNvSpPr txBox="1"/>
          <p:nvPr/>
        </p:nvSpPr>
        <p:spPr>
          <a:xfrm>
            <a:off x="4246183" y="4495497"/>
            <a:ext cx="15670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dobe Clean SemiLight"/>
                <a:ea typeface="Adobe Clean SemiLight"/>
                <a:cs typeface="Adobe Clean SemiLight"/>
                <a:sym typeface="Adobe Clean SemiLight"/>
              </a:rPr>
              <a:t>(in progress …  )</a:t>
            </a:r>
          </a:p>
        </p:txBody>
      </p:sp>
    </p:spTree>
    <p:extLst>
      <p:ext uri="{BB962C8B-B14F-4D97-AF65-F5344CB8AC3E}">
        <p14:creationId xmlns:p14="http://schemas.microsoft.com/office/powerpoint/2010/main" val="115014306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D1C8-CCEF-A0F9-58A3-5E9C9C659118}"/>
              </a:ext>
            </a:extLst>
          </p:cNvPr>
          <p:cNvSpPr>
            <a:spLocks noGrp="1"/>
          </p:cNvSpPr>
          <p:nvPr>
            <p:ph type="title"/>
          </p:nvPr>
        </p:nvSpPr>
        <p:spPr/>
        <p:txBody>
          <a:bodyPr/>
          <a:lstStyle/>
          <a:p>
            <a:r>
              <a:rPr lang="en-US" dirty="0"/>
              <a:t>How the future steps might look like</a:t>
            </a:r>
          </a:p>
        </p:txBody>
      </p:sp>
      <p:sp>
        <p:nvSpPr>
          <p:cNvPr id="3" name="Text Placeholder 2">
            <a:extLst>
              <a:ext uri="{FF2B5EF4-FFF2-40B4-BE49-F238E27FC236}">
                <a16:creationId xmlns:a16="http://schemas.microsoft.com/office/drawing/2014/main" id="{790AD18B-9A50-41AF-5EA9-C69E41599454}"/>
              </a:ext>
            </a:extLst>
          </p:cNvPr>
          <p:cNvSpPr>
            <a:spLocks noGrp="1"/>
          </p:cNvSpPr>
          <p:nvPr>
            <p:ph type="body" idx="1"/>
          </p:nvPr>
        </p:nvSpPr>
        <p:spPr>
          <a:xfrm>
            <a:off x="1327979" y="2084841"/>
            <a:ext cx="3407308" cy="560388"/>
          </a:xfrm>
        </p:spPr>
        <p:txBody>
          <a:bodyPr/>
          <a:lstStyle/>
          <a:p>
            <a:r>
              <a:rPr lang="en-US" dirty="0"/>
              <a:t>Modifying the convex hull</a:t>
            </a:r>
          </a:p>
        </p:txBody>
      </p:sp>
      <p:sp>
        <p:nvSpPr>
          <p:cNvPr id="4" name="Text Placeholder 2">
            <a:extLst>
              <a:ext uri="{FF2B5EF4-FFF2-40B4-BE49-F238E27FC236}">
                <a16:creationId xmlns:a16="http://schemas.microsoft.com/office/drawing/2014/main" id="{C7161056-0D79-7221-445E-A7FE22C9879F}"/>
              </a:ext>
            </a:extLst>
          </p:cNvPr>
          <p:cNvSpPr txBox="1">
            <a:spLocks/>
          </p:cNvSpPr>
          <p:nvPr/>
        </p:nvSpPr>
        <p:spPr>
          <a:xfrm>
            <a:off x="2024665" y="2634796"/>
            <a:ext cx="2013936" cy="560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74638" marR="0" indent="-26511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1pPr>
            <a:lvl2pPr marL="579288" marR="0" indent="-303437"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2pPr>
            <a:lvl3pPr marL="796484" marR="0" indent="-244781"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3pPr>
            <a:lvl4pPr marL="994452" marR="0" indent="-24247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4pPr>
            <a:lvl5pPr marL="1167105" marR="0" indent="-216740"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5pPr>
            <a:lvl6pPr marL="297012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6pPr>
            <a:lvl7pPr marL="3514271"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7pPr>
            <a:lvl8pPr marL="405841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8pPr>
            <a:lvl9pPr marL="4602562"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9pPr>
          </a:lstStyle>
          <a:p>
            <a:pPr marL="9525" indent="0" hangingPunct="1">
              <a:buNone/>
            </a:pPr>
            <a:r>
              <a:rPr lang="en-US" dirty="0"/>
              <a:t>Video goes here</a:t>
            </a:r>
          </a:p>
        </p:txBody>
      </p:sp>
      <p:sp>
        <p:nvSpPr>
          <p:cNvPr id="5" name="Text Placeholder 2">
            <a:extLst>
              <a:ext uri="{FF2B5EF4-FFF2-40B4-BE49-F238E27FC236}">
                <a16:creationId xmlns:a16="http://schemas.microsoft.com/office/drawing/2014/main" id="{C7531A17-9142-048A-6FD4-F131E40E0D20}"/>
              </a:ext>
            </a:extLst>
          </p:cNvPr>
          <p:cNvSpPr txBox="1">
            <a:spLocks/>
          </p:cNvSpPr>
          <p:nvPr/>
        </p:nvSpPr>
        <p:spPr>
          <a:xfrm>
            <a:off x="5649606" y="1989703"/>
            <a:ext cx="3810080" cy="6745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74638" marR="0" indent="-26511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1pPr>
            <a:lvl2pPr marL="579288" marR="0" indent="-303437"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2pPr>
            <a:lvl3pPr marL="796484" marR="0" indent="-244781"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3pPr>
            <a:lvl4pPr marL="994452" marR="0" indent="-24247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4pPr>
            <a:lvl5pPr marL="1167105" marR="0" indent="-216740"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5pPr>
            <a:lvl6pPr marL="297012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6pPr>
            <a:lvl7pPr marL="3514271"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7pPr>
            <a:lvl8pPr marL="405841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8pPr>
            <a:lvl9pPr marL="4602562"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9pPr>
          </a:lstStyle>
          <a:p>
            <a:pPr hangingPunct="1"/>
            <a:r>
              <a:rPr lang="en-US" dirty="0"/>
              <a:t>Modifying the interior shape</a:t>
            </a:r>
          </a:p>
        </p:txBody>
      </p:sp>
      <p:sp>
        <p:nvSpPr>
          <p:cNvPr id="6" name="Text Placeholder 2">
            <a:extLst>
              <a:ext uri="{FF2B5EF4-FFF2-40B4-BE49-F238E27FC236}">
                <a16:creationId xmlns:a16="http://schemas.microsoft.com/office/drawing/2014/main" id="{DAA0EB61-7F2C-D77A-5846-DBBF42B2FBEF}"/>
              </a:ext>
            </a:extLst>
          </p:cNvPr>
          <p:cNvSpPr txBox="1">
            <a:spLocks/>
          </p:cNvSpPr>
          <p:nvPr/>
        </p:nvSpPr>
        <p:spPr>
          <a:xfrm>
            <a:off x="6547678" y="2664222"/>
            <a:ext cx="2013936" cy="560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274638" marR="0" indent="-26511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1pPr>
            <a:lvl2pPr marL="579288" marR="0" indent="-303437"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2pPr>
            <a:lvl3pPr marL="796484" marR="0" indent="-244781"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3pPr>
            <a:lvl4pPr marL="994452" marR="0" indent="-242473"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4pPr>
            <a:lvl5pPr marL="1167105" marR="0" indent="-216740" algn="l" defTabSz="1088291" rtl="0" latinLnBrk="0">
              <a:lnSpc>
                <a:spcPct val="100000"/>
              </a:lnSpc>
              <a:spcBef>
                <a:spcPts val="700"/>
              </a:spcBef>
              <a:spcAft>
                <a:spcPts val="0"/>
              </a:spcAft>
              <a:buClr>
                <a:srgbClr val="000000"/>
              </a:buClr>
              <a:buSzPct val="7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5pPr>
            <a:lvl6pPr marL="297012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6pPr>
            <a:lvl7pPr marL="3514271"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7pPr>
            <a:lvl8pPr marL="4058416"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8pPr>
            <a:lvl9pPr marL="4602562" marR="0" indent="-249400" algn="l" defTabSz="1088291" rtl="0" latinLnBrk="0">
              <a:lnSpc>
                <a:spcPct val="100000"/>
              </a:lnSpc>
              <a:spcBef>
                <a:spcPts val="700"/>
              </a:spcBef>
              <a:spcAft>
                <a:spcPts val="0"/>
              </a:spcAft>
              <a:buClr>
                <a:srgbClr val="000000"/>
              </a:buClr>
              <a:buSzPct val="100000"/>
              <a:buFontTx/>
              <a:buChar char="•"/>
              <a:tabLst/>
              <a:defRPr sz="2200" b="0" i="0" u="none" strike="noStrike" cap="none" spc="0" baseline="0">
                <a:solidFill>
                  <a:srgbClr val="000000"/>
                </a:solidFill>
                <a:uFillTx/>
                <a:latin typeface="Adobe Clean SemiLight"/>
                <a:ea typeface="Adobe Clean SemiLight"/>
                <a:cs typeface="Adobe Clean SemiLight"/>
                <a:sym typeface="Adobe Clean SemiLight"/>
              </a:defRPr>
            </a:lvl9pPr>
          </a:lstStyle>
          <a:p>
            <a:pPr marL="9525" indent="0" hangingPunct="1">
              <a:buNone/>
            </a:pPr>
            <a:r>
              <a:rPr lang="en-US" dirty="0"/>
              <a:t>Video goes here</a:t>
            </a:r>
          </a:p>
        </p:txBody>
      </p:sp>
    </p:spTree>
    <p:extLst>
      <p:ext uri="{BB962C8B-B14F-4D97-AF65-F5344CB8AC3E}">
        <p14:creationId xmlns:p14="http://schemas.microsoft.com/office/powerpoint/2010/main" val="1090456224"/>
      </p:ext>
    </p:extLst>
  </p:cSld>
  <p:clrMapOvr>
    <a:masterClrMapping/>
  </p:clrMapOvr>
  <p:transition spd="med"/>
</p:sld>
</file>

<file path=ppt/theme/theme1.xml><?xml version="1.0" encoding="utf-8"?>
<a:theme xmlns:a="http://schemas.openxmlformats.org/drawingml/2006/main" name="Adobe Master 2021">
  <a:themeElements>
    <a:clrScheme name="Adobe Master 2021">
      <a:dk1>
        <a:srgbClr val="000000"/>
      </a:dk1>
      <a:lt1>
        <a:srgbClr val="FFFFFF"/>
      </a:lt1>
      <a:dk2>
        <a:srgbClr val="A7A7A7"/>
      </a:dk2>
      <a:lt2>
        <a:srgbClr val="535353"/>
      </a:lt2>
      <a:accent1>
        <a:srgbClr val="009C3B"/>
      </a:accent1>
      <a:accent2>
        <a:srgbClr val="2799F6"/>
      </a:accent2>
      <a:accent3>
        <a:srgbClr val="E63888"/>
      </a:accent3>
      <a:accent4>
        <a:srgbClr val="E9740A"/>
      </a:accent4>
      <a:accent5>
        <a:srgbClr val="FFCE2E"/>
      </a:accent5>
      <a:accent6>
        <a:srgbClr val="EB1000"/>
      </a:accent6>
      <a:hlink>
        <a:srgbClr val="0000FF"/>
      </a:hlink>
      <a:folHlink>
        <a:srgbClr val="FF00FF"/>
      </a:folHlink>
    </a:clrScheme>
    <a:fontScheme name="Adobe Master 2021">
      <a:majorFont>
        <a:latin typeface="Helvetica"/>
        <a:ea typeface="Helvetica"/>
        <a:cs typeface="Helvetica"/>
      </a:majorFont>
      <a:minorFont>
        <a:latin typeface="Calibri"/>
        <a:ea typeface="Calibri"/>
        <a:cs typeface="Calibri"/>
      </a:minorFont>
    </a:fontScheme>
    <a:fmtScheme name="Adobe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76200" dist="50800" dir="5400000" rotWithShape="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76200" dist="50800" dir="5400000" rotWithShape="0">
            <a:srgbClr val="4E3B30">
              <a:alpha val="6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dobe Master 2021">
  <a:themeElements>
    <a:clrScheme name="Adobe Master 2021">
      <a:dk1>
        <a:srgbClr val="000000"/>
      </a:dk1>
      <a:lt1>
        <a:srgbClr val="FFFFFF"/>
      </a:lt1>
      <a:dk2>
        <a:srgbClr val="A7A7A7"/>
      </a:dk2>
      <a:lt2>
        <a:srgbClr val="535353"/>
      </a:lt2>
      <a:accent1>
        <a:srgbClr val="009C3B"/>
      </a:accent1>
      <a:accent2>
        <a:srgbClr val="2799F6"/>
      </a:accent2>
      <a:accent3>
        <a:srgbClr val="E63888"/>
      </a:accent3>
      <a:accent4>
        <a:srgbClr val="E9740A"/>
      </a:accent4>
      <a:accent5>
        <a:srgbClr val="FFCE2E"/>
      </a:accent5>
      <a:accent6>
        <a:srgbClr val="EB1000"/>
      </a:accent6>
      <a:hlink>
        <a:srgbClr val="0000FF"/>
      </a:hlink>
      <a:folHlink>
        <a:srgbClr val="FF00FF"/>
      </a:folHlink>
    </a:clrScheme>
    <a:fontScheme name="Adobe Master 2021">
      <a:majorFont>
        <a:latin typeface="Helvetica"/>
        <a:ea typeface="Helvetica"/>
        <a:cs typeface="Helvetica"/>
      </a:majorFont>
      <a:minorFont>
        <a:latin typeface="Calibri"/>
        <a:ea typeface="Calibri"/>
        <a:cs typeface="Calibri"/>
      </a:minorFont>
    </a:fontScheme>
    <a:fmtScheme name="Adobe Master 202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76200" dist="50800" dir="5400000" rotWithShape="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76200" dist="50800" dir="5400000" rotWithShape="0">
            <a:srgbClr val="4E3B30">
              <a:alpha val="6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dobe Clean SemiLight"/>
            <a:ea typeface="Adobe Clean SemiLight"/>
            <a:cs typeface="Adobe Clean SemiLight"/>
            <a:sym typeface="Adobe Clean Semi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538</Words>
  <Application>Microsoft Macintosh PowerPoint</Application>
  <PresentationFormat>Custom</PresentationFormat>
  <Paragraphs>66</Paragraphs>
  <Slides>12</Slides>
  <Notes>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Adobe Clean</vt:lpstr>
      <vt:lpstr>Adobe Clean ExtraBold</vt:lpstr>
      <vt:lpstr>Adobe Clean SemiLight</vt:lpstr>
      <vt:lpstr>Calibri</vt:lpstr>
      <vt:lpstr>Adobe Master 2021</vt:lpstr>
      <vt:lpstr>Putting Rigid Objects to Rest</vt:lpstr>
      <vt:lpstr>About Me</vt:lpstr>
      <vt:lpstr>How do rigid objects rest on the ground?</vt:lpstr>
      <vt:lpstr>Determining rest orientation of an object</vt:lpstr>
      <vt:lpstr>Determining probabilities of stable orientations</vt:lpstr>
      <vt:lpstr>Our approach</vt:lpstr>
      <vt:lpstr>Application</vt:lpstr>
      <vt:lpstr>Project Goals</vt:lpstr>
      <vt:lpstr>How the future steps might look like</vt:lpstr>
      <vt:lpstr>Thank you for your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Hossein Baktash</cp:lastModifiedBy>
  <cp:revision>1</cp:revision>
  <dcterms:modified xsi:type="dcterms:W3CDTF">2024-06-05T19:44:06Z</dcterms:modified>
</cp:coreProperties>
</file>